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9" r:id="rId1"/>
  </p:sldMasterIdLst>
  <p:notesMasterIdLst>
    <p:notesMasterId r:id="rId1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Lst>
  <p:sldSz cx="13004800" cy="9753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94519"/>
  </p:normalViewPr>
  <p:slideViewPr>
    <p:cSldViewPr snapToGrid="0" snapToObjects="1">
      <p:cViewPr varScale="1">
        <p:scale>
          <a:sx n="77" d="100"/>
          <a:sy n="77" d="100"/>
        </p:scale>
        <p:origin x="42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lnSpc>
                <a:spcPct val="117999"/>
              </a:lnSpc>
              <a:spcBef>
                <a:spcPts val="0"/>
              </a:spcBef>
              <a:defRPr/>
            </a:lvl1pPr>
            <a:lvl2pPr marL="0" marR="0" lvl="1" indent="228600" algn="l" rtl="0">
              <a:lnSpc>
                <a:spcPct val="117999"/>
              </a:lnSpc>
              <a:spcBef>
                <a:spcPts val="0"/>
              </a:spcBef>
              <a:defRPr/>
            </a:lvl2pPr>
            <a:lvl3pPr marL="0" marR="0" lvl="2" indent="457200" algn="l" rtl="0">
              <a:lnSpc>
                <a:spcPct val="117999"/>
              </a:lnSpc>
              <a:spcBef>
                <a:spcPts val="0"/>
              </a:spcBef>
              <a:defRPr/>
            </a:lvl3pPr>
            <a:lvl4pPr marL="0" marR="0" lvl="3" indent="685800" algn="l" rtl="0">
              <a:lnSpc>
                <a:spcPct val="117999"/>
              </a:lnSpc>
              <a:spcBef>
                <a:spcPts val="0"/>
              </a:spcBef>
              <a:defRPr/>
            </a:lvl4pPr>
            <a:lvl5pPr marL="0" marR="0" lvl="4" indent="914400" algn="l" rtl="0">
              <a:lnSpc>
                <a:spcPct val="117999"/>
              </a:lnSpc>
              <a:spcBef>
                <a:spcPts val="0"/>
              </a:spcBef>
              <a:defRPr/>
            </a:lvl5pPr>
            <a:lvl6pPr marL="0" marR="0" lvl="5" indent="1143000" algn="l" rtl="0">
              <a:lnSpc>
                <a:spcPct val="117999"/>
              </a:lnSpc>
              <a:spcBef>
                <a:spcPts val="0"/>
              </a:spcBef>
              <a:defRPr/>
            </a:lvl6pPr>
            <a:lvl7pPr marL="0" marR="0" lvl="6" indent="1371600" algn="l" rtl="0">
              <a:lnSpc>
                <a:spcPct val="117999"/>
              </a:lnSpc>
              <a:spcBef>
                <a:spcPts val="0"/>
              </a:spcBef>
              <a:defRPr/>
            </a:lvl7pPr>
            <a:lvl8pPr marL="0" marR="0" lvl="7" indent="1600200" algn="l" rtl="0">
              <a:lnSpc>
                <a:spcPct val="117999"/>
              </a:lnSpc>
              <a:spcBef>
                <a:spcPts val="0"/>
              </a:spcBef>
              <a:defRPr/>
            </a:lvl8pPr>
            <a:lvl9pPr marL="0" marR="0" lvl="8" indent="1828800" algn="l" rtl="0">
              <a:lnSpc>
                <a:spcPct val="117999"/>
              </a:lnSpc>
              <a:spcBef>
                <a:spcPts val="0"/>
              </a:spcBef>
              <a:defRPr/>
            </a:lvl9pPr>
          </a:lstStyle>
          <a:p>
            <a:endParaRPr/>
          </a:p>
        </p:txBody>
      </p:sp>
    </p:spTree>
    <p:extLst>
      <p:ext uri="{BB962C8B-B14F-4D97-AF65-F5344CB8AC3E}">
        <p14:creationId xmlns:p14="http://schemas.microsoft.com/office/powerpoint/2010/main" val="7185208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597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07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72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58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705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49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55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056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321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86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94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US"/>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71D526-6780-7647-AEA6-9F446B40BD78}"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2BB37-C9FF-B04A-8D09-BCC09C6C5778}" type="slidenum">
              <a:rPr lang="en-US" smtClean="0"/>
              <a:t>‹#›</a:t>
            </a:fld>
            <a:endParaRPr lang="en-US"/>
          </a:p>
        </p:txBody>
      </p:sp>
    </p:spTree>
    <p:extLst>
      <p:ext uri="{BB962C8B-B14F-4D97-AF65-F5344CB8AC3E}">
        <p14:creationId xmlns:p14="http://schemas.microsoft.com/office/powerpoint/2010/main" val="9390051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1D526-6780-7647-AEA6-9F446B40BD78}"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2BB37-C9FF-B04A-8D09-BCC09C6C5778}" type="slidenum">
              <a:rPr lang="en-US" smtClean="0"/>
              <a:t>‹#›</a:t>
            </a:fld>
            <a:endParaRPr lang="en-US"/>
          </a:p>
        </p:txBody>
      </p:sp>
    </p:spTree>
    <p:extLst>
      <p:ext uri="{BB962C8B-B14F-4D97-AF65-F5344CB8AC3E}">
        <p14:creationId xmlns:p14="http://schemas.microsoft.com/office/powerpoint/2010/main" val="51502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1D526-6780-7647-AEA6-9F446B40BD78}"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2BB37-C9FF-B04A-8D09-BCC09C6C5778}" type="slidenum">
              <a:rPr lang="en-US" smtClean="0"/>
              <a:t>‹#›</a:t>
            </a:fld>
            <a:endParaRPr lang="en-US"/>
          </a:p>
        </p:txBody>
      </p:sp>
    </p:spTree>
    <p:extLst>
      <p:ext uri="{BB962C8B-B14F-4D97-AF65-F5344CB8AC3E}">
        <p14:creationId xmlns:p14="http://schemas.microsoft.com/office/powerpoint/2010/main" val="6612252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1841500" y="6985000"/>
            <a:ext cx="9321799" cy="1231899"/>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 name="Shape 10"/>
          <p:cNvSpPr txBox="1">
            <a:spLocks noGrp="1"/>
          </p:cNvSpPr>
          <p:nvPr>
            <p:ph type="body" idx="1"/>
          </p:nvPr>
        </p:nvSpPr>
        <p:spPr>
          <a:xfrm>
            <a:off x="1841500" y="8204200"/>
            <a:ext cx="9321799" cy="647700"/>
          </a:xfrm>
          <a:prstGeom prst="rect">
            <a:avLst/>
          </a:prstGeom>
          <a:noFill/>
          <a:ln>
            <a:noFill/>
          </a:ln>
        </p:spPr>
        <p:txBody>
          <a:bodyPr lIns="91425" tIns="91425" rIns="91425" bIns="91425" anchor="t" anchorCtr="0"/>
          <a:lstStyle>
            <a:lvl1pPr marL="0" lvl="0" indent="0" algn="ctr" rtl="0">
              <a:spcBef>
                <a:spcPts val="0"/>
              </a:spcBef>
              <a:buClr>
                <a:srgbClr val="C8AF7B"/>
              </a:buClr>
              <a:buNone/>
              <a:defRPr/>
            </a:lvl1pPr>
            <a:lvl2pPr marL="0" lvl="1" indent="228600" algn="ctr" rtl="0">
              <a:spcBef>
                <a:spcPts val="0"/>
              </a:spcBef>
              <a:buClr>
                <a:srgbClr val="C8AF7B"/>
              </a:buClr>
              <a:buNone/>
              <a:defRPr/>
            </a:lvl2pPr>
            <a:lvl3pPr marL="0" lvl="2" indent="457200" algn="ctr" rtl="0">
              <a:spcBef>
                <a:spcPts val="0"/>
              </a:spcBef>
              <a:buClr>
                <a:srgbClr val="C8AF7B"/>
              </a:buClr>
              <a:buNone/>
              <a:defRPr/>
            </a:lvl3pPr>
            <a:lvl4pPr marL="0" lvl="3" indent="685800" algn="ctr" rtl="0">
              <a:spcBef>
                <a:spcPts val="0"/>
              </a:spcBef>
              <a:buClr>
                <a:srgbClr val="C8AF7B"/>
              </a:buClr>
              <a:buNone/>
              <a:defRPr/>
            </a:lvl4pPr>
            <a:lvl5pPr marL="0" lvl="4" indent="914400" algn="ctr" rtl="0">
              <a:spcBef>
                <a:spcPts val="0"/>
              </a:spcBef>
              <a:buClr>
                <a:srgbClr val="C8AF7B"/>
              </a:buClr>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131597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1270000" y="749300"/>
            <a:ext cx="10464800" cy="1650999"/>
          </a:xfrm>
          <a:prstGeom prst="rect">
            <a:avLst/>
          </a:prstGeom>
          <a:noFill/>
          <a:ln>
            <a:noFill/>
          </a:ln>
        </p:spPr>
        <p:txBody>
          <a:bodyPr lIns="91425" tIns="91425" rIns="91425" bIns="91425" anchor="ctr" anchorCtr="0"/>
          <a:lstStyle>
            <a:lvl1pPr lvl="0" algn="ctr" rtl="0">
              <a:spcBef>
                <a:spcPts val="0"/>
              </a:spcBef>
              <a:defRPr/>
            </a:lvl1pPr>
            <a:lvl2pPr lvl="1" indent="228600" algn="ctr" rtl="0">
              <a:spcBef>
                <a:spcPts val="0"/>
              </a:spcBef>
              <a:defRPr/>
            </a:lvl2pPr>
            <a:lvl3pPr lvl="2" indent="457200" algn="ctr" rtl="0">
              <a:spcBef>
                <a:spcPts val="0"/>
              </a:spcBef>
              <a:defRPr/>
            </a:lvl3pPr>
            <a:lvl4pPr lvl="3" indent="685800" algn="ctr" rtl="0">
              <a:spcBef>
                <a:spcPts val="0"/>
              </a:spcBef>
              <a:defRPr/>
            </a:lvl4pPr>
            <a:lvl5pPr lvl="4" indent="914400" algn="ctr" rtl="0">
              <a:spcBef>
                <a:spcPts val="0"/>
              </a:spcBef>
              <a:defRPr/>
            </a:lvl5pPr>
            <a:lvl6pPr lvl="5" indent="1143000" algn="ctr" rtl="0">
              <a:spcBef>
                <a:spcPts val="0"/>
              </a:spcBef>
              <a:defRPr/>
            </a:lvl6pPr>
            <a:lvl7pPr lvl="6" indent="1371600" algn="ctr" rtl="0">
              <a:spcBef>
                <a:spcPts val="0"/>
              </a:spcBef>
              <a:defRPr/>
            </a:lvl7pPr>
            <a:lvl8pPr lvl="7" indent="1600200" algn="ctr" rtl="0">
              <a:spcBef>
                <a:spcPts val="0"/>
              </a:spcBef>
              <a:defRPr/>
            </a:lvl8pPr>
            <a:lvl9pPr lvl="8" indent="1828800" algn="ctr" rtl="0">
              <a:spcBef>
                <a:spcPts val="0"/>
              </a:spcBef>
              <a:defRPr/>
            </a:lvl9pPr>
          </a:lstStyle>
          <a:p>
            <a:endParaRPr/>
          </a:p>
        </p:txBody>
      </p:sp>
      <p:sp>
        <p:nvSpPr>
          <p:cNvPr id="13" name="Shape 13"/>
          <p:cNvSpPr txBox="1">
            <a:spLocks noGrp="1"/>
          </p:cNvSpPr>
          <p:nvPr>
            <p:ph type="body" idx="1"/>
          </p:nvPr>
        </p:nvSpPr>
        <p:spPr>
          <a:xfrm>
            <a:off x="1270000" y="2984500"/>
            <a:ext cx="5257799" cy="5714999"/>
          </a:xfrm>
          <a:prstGeom prst="rect">
            <a:avLst/>
          </a:prstGeom>
          <a:noFill/>
          <a:ln>
            <a:noFill/>
          </a:ln>
        </p:spPr>
        <p:txBody>
          <a:bodyPr lIns="91425" tIns="91425" rIns="91425" bIns="91425" anchor="ctr" anchorCtr="0"/>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43266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mp; Bullet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1270000" y="749300"/>
            <a:ext cx="10464800" cy="1650999"/>
          </a:xfrm>
          <a:prstGeom prst="rect">
            <a:avLst/>
          </a:prstGeom>
          <a:noFill/>
          <a:ln>
            <a:noFill/>
          </a:ln>
        </p:spPr>
        <p:txBody>
          <a:bodyPr lIns="91425" tIns="91425" rIns="91425" bIns="91425" anchor="ctr" anchorCtr="0"/>
          <a:lstStyle>
            <a:lvl1pPr lvl="0" algn="ctr" rtl="0">
              <a:spcBef>
                <a:spcPts val="0"/>
              </a:spcBef>
              <a:defRPr/>
            </a:lvl1pPr>
            <a:lvl2pPr lvl="1" indent="228600" algn="ctr" rtl="0">
              <a:spcBef>
                <a:spcPts val="0"/>
              </a:spcBef>
              <a:defRPr/>
            </a:lvl2pPr>
            <a:lvl3pPr lvl="2" indent="457200" algn="ctr" rtl="0">
              <a:spcBef>
                <a:spcPts val="0"/>
              </a:spcBef>
              <a:defRPr/>
            </a:lvl3pPr>
            <a:lvl4pPr lvl="3" indent="685800" algn="ctr" rtl="0">
              <a:spcBef>
                <a:spcPts val="0"/>
              </a:spcBef>
              <a:defRPr/>
            </a:lvl4pPr>
            <a:lvl5pPr lvl="4" indent="914400" algn="ctr" rtl="0">
              <a:spcBef>
                <a:spcPts val="0"/>
              </a:spcBef>
              <a:defRPr/>
            </a:lvl5pPr>
            <a:lvl6pPr lvl="5" indent="1143000" algn="ctr" rtl="0">
              <a:spcBef>
                <a:spcPts val="0"/>
              </a:spcBef>
              <a:defRPr/>
            </a:lvl6pPr>
            <a:lvl7pPr lvl="6" indent="1371600" algn="ctr" rtl="0">
              <a:spcBef>
                <a:spcPts val="0"/>
              </a:spcBef>
              <a:defRPr/>
            </a:lvl7pPr>
            <a:lvl8pPr lvl="7" indent="1600200" algn="ctr" rtl="0">
              <a:spcBef>
                <a:spcPts val="0"/>
              </a:spcBef>
              <a:defRPr/>
            </a:lvl8pPr>
            <a:lvl9pPr lvl="8" indent="1828800" algn="ctr" rtl="0">
              <a:spcBef>
                <a:spcPts val="0"/>
              </a:spcBef>
              <a:defRPr/>
            </a:lvl9pPr>
          </a:lstStyle>
          <a:p>
            <a:endParaRPr/>
          </a:p>
        </p:txBody>
      </p:sp>
      <p:sp>
        <p:nvSpPr>
          <p:cNvPr id="16" name="Shape 16"/>
          <p:cNvSpPr txBox="1">
            <a:spLocks noGrp="1"/>
          </p:cNvSpPr>
          <p:nvPr>
            <p:ph type="body" idx="1"/>
          </p:nvPr>
        </p:nvSpPr>
        <p:spPr>
          <a:xfrm>
            <a:off x="1270000" y="2984500"/>
            <a:ext cx="10464800" cy="5714999"/>
          </a:xfrm>
          <a:prstGeom prst="rect">
            <a:avLst/>
          </a:prstGeom>
          <a:noFill/>
          <a:ln>
            <a:noFill/>
          </a:ln>
        </p:spPr>
        <p:txBody>
          <a:bodyPr lIns="91425" tIns="91425" rIns="91425" bIns="91425" anchor="ctr" anchorCtr="0"/>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194626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Center">
    <p:bg>
      <p:bgPr>
        <a:blipFill rotWithShape="1">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270000" y="3771900"/>
            <a:ext cx="10464800" cy="2209799"/>
          </a:xfrm>
          <a:prstGeom prst="rect">
            <a:avLst/>
          </a:prstGeom>
          <a:noFill/>
          <a:ln>
            <a:noFill/>
          </a:ln>
        </p:spPr>
        <p:txBody>
          <a:bodyPr lIns="91425" tIns="91425" rIns="91425" bIns="91425" anchor="ctr" anchorCtr="0"/>
          <a:lstStyle>
            <a:lvl1pPr lvl="0" algn="ctr" rtl="0">
              <a:spcBef>
                <a:spcPts val="0"/>
              </a:spcBef>
              <a:defRPr/>
            </a:lvl1pPr>
            <a:lvl2pPr lvl="1" indent="228600" algn="ctr" rtl="0">
              <a:spcBef>
                <a:spcPts val="0"/>
              </a:spcBef>
              <a:defRPr/>
            </a:lvl2pPr>
            <a:lvl3pPr lvl="2" indent="457200" algn="ctr" rtl="0">
              <a:spcBef>
                <a:spcPts val="0"/>
              </a:spcBef>
              <a:defRPr/>
            </a:lvl3pPr>
            <a:lvl4pPr lvl="3" indent="685800" algn="ctr" rtl="0">
              <a:spcBef>
                <a:spcPts val="0"/>
              </a:spcBef>
              <a:defRPr/>
            </a:lvl4pPr>
            <a:lvl5pPr lvl="4" indent="914400" algn="ctr" rtl="0">
              <a:spcBef>
                <a:spcPts val="0"/>
              </a:spcBef>
              <a:defRPr/>
            </a:lvl5pPr>
            <a:lvl6pPr lvl="5" indent="1143000" algn="ctr" rtl="0">
              <a:spcBef>
                <a:spcPts val="0"/>
              </a:spcBef>
              <a:defRPr/>
            </a:lvl6pPr>
            <a:lvl7pPr lvl="6" indent="1371600" algn="ctr" rtl="0">
              <a:spcBef>
                <a:spcPts val="0"/>
              </a:spcBef>
              <a:defRPr/>
            </a:lvl7pPr>
            <a:lvl8pPr lvl="7" indent="1600200" algn="ctr" rtl="0">
              <a:spcBef>
                <a:spcPts val="0"/>
              </a:spcBef>
              <a:defRPr/>
            </a:lvl8pPr>
            <a:lvl9pPr lvl="8" indent="1828800" algn="ctr" rtl="0">
              <a:spcBef>
                <a:spcPts val="0"/>
              </a:spcBef>
              <a:defRPr/>
            </a:lvl9pPr>
          </a:lstStyle>
          <a:p>
            <a:endParaRPr/>
          </a:p>
        </p:txBody>
      </p:sp>
    </p:spTree>
    <p:extLst>
      <p:ext uri="{BB962C8B-B14F-4D97-AF65-F5344CB8AC3E}">
        <p14:creationId xmlns:p14="http://schemas.microsoft.com/office/powerpoint/2010/main" val="126070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1D526-6780-7647-AEA6-9F446B40BD78}"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2BB37-C9FF-B04A-8D09-BCC09C6C5778}" type="slidenum">
              <a:rPr lang="en-US" smtClean="0"/>
              <a:t>‹#›</a:t>
            </a:fld>
            <a:endParaRPr lang="en-US"/>
          </a:p>
        </p:txBody>
      </p:sp>
    </p:spTree>
    <p:extLst>
      <p:ext uri="{BB962C8B-B14F-4D97-AF65-F5344CB8AC3E}">
        <p14:creationId xmlns:p14="http://schemas.microsoft.com/office/powerpoint/2010/main" val="16291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US"/>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1D526-6780-7647-AEA6-9F446B40BD78}"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2BB37-C9FF-B04A-8D09-BCC09C6C5778}" type="slidenum">
              <a:rPr lang="en-US" smtClean="0"/>
              <a:t>‹#›</a:t>
            </a:fld>
            <a:endParaRPr lang="en-US"/>
          </a:p>
        </p:txBody>
      </p:sp>
    </p:spTree>
    <p:extLst>
      <p:ext uri="{BB962C8B-B14F-4D97-AF65-F5344CB8AC3E}">
        <p14:creationId xmlns:p14="http://schemas.microsoft.com/office/powerpoint/2010/main" val="16120766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0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36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71D526-6780-7647-AEA6-9F446B40BD78}"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2BB37-C9FF-B04A-8D09-BCC09C6C5778}" type="slidenum">
              <a:rPr lang="en-US" smtClean="0"/>
              <a:t>‹#›</a:t>
            </a:fld>
            <a:endParaRPr lang="en-US"/>
          </a:p>
        </p:txBody>
      </p:sp>
    </p:spTree>
    <p:extLst>
      <p:ext uri="{BB962C8B-B14F-4D97-AF65-F5344CB8AC3E}">
        <p14:creationId xmlns:p14="http://schemas.microsoft.com/office/powerpoint/2010/main" val="15177424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71D526-6780-7647-AEA6-9F446B40BD78}" type="datetimeFigureOut">
              <a:rPr lang="en-US" smtClean="0"/>
              <a:t>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2BB37-C9FF-B04A-8D09-BCC09C6C5778}" type="slidenum">
              <a:rPr lang="en-US" smtClean="0"/>
              <a:t>‹#›</a:t>
            </a:fld>
            <a:endParaRPr lang="en-US"/>
          </a:p>
        </p:txBody>
      </p:sp>
    </p:spTree>
    <p:extLst>
      <p:ext uri="{BB962C8B-B14F-4D97-AF65-F5344CB8AC3E}">
        <p14:creationId xmlns:p14="http://schemas.microsoft.com/office/powerpoint/2010/main" val="88668211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71D526-6780-7647-AEA6-9F446B40BD78}" type="datetimeFigureOut">
              <a:rPr lang="en-US" smtClean="0"/>
              <a:t>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2BB37-C9FF-B04A-8D09-BCC09C6C5778}" type="slidenum">
              <a:rPr lang="en-US" smtClean="0"/>
              <a:t>‹#›</a:t>
            </a:fld>
            <a:endParaRPr lang="en-US"/>
          </a:p>
        </p:txBody>
      </p:sp>
    </p:spTree>
    <p:extLst>
      <p:ext uri="{BB962C8B-B14F-4D97-AF65-F5344CB8AC3E}">
        <p14:creationId xmlns:p14="http://schemas.microsoft.com/office/powerpoint/2010/main" val="10773475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1D526-6780-7647-AEA6-9F446B40BD78}" type="datetimeFigureOut">
              <a:rPr lang="en-US" smtClean="0"/>
              <a:t>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2BB37-C9FF-B04A-8D09-BCC09C6C5778}" type="slidenum">
              <a:rPr lang="en-US" smtClean="0"/>
              <a:t>‹#›</a:t>
            </a:fld>
            <a:endParaRPr lang="en-US"/>
          </a:p>
        </p:txBody>
      </p:sp>
    </p:spTree>
    <p:extLst>
      <p:ext uri="{BB962C8B-B14F-4D97-AF65-F5344CB8AC3E}">
        <p14:creationId xmlns:p14="http://schemas.microsoft.com/office/powerpoint/2010/main" val="154480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1D526-6780-7647-AEA6-9F446B40BD78}"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2BB37-C9FF-B04A-8D09-BCC09C6C5778}" type="slidenum">
              <a:rPr lang="en-US" smtClean="0"/>
              <a:t>‹#›</a:t>
            </a:fld>
            <a:endParaRPr lang="en-US"/>
          </a:p>
        </p:txBody>
      </p:sp>
    </p:spTree>
    <p:extLst>
      <p:ext uri="{BB962C8B-B14F-4D97-AF65-F5344CB8AC3E}">
        <p14:creationId xmlns:p14="http://schemas.microsoft.com/office/powerpoint/2010/main" val="4543426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1D526-6780-7647-AEA6-9F446B40BD78}"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2BB37-C9FF-B04A-8D09-BCC09C6C5778}" type="slidenum">
              <a:rPr lang="en-US" smtClean="0"/>
              <a:t>‹#›</a:t>
            </a:fld>
            <a:endParaRPr lang="en-US"/>
          </a:p>
        </p:txBody>
      </p:sp>
    </p:spTree>
    <p:extLst>
      <p:ext uri="{BB962C8B-B14F-4D97-AF65-F5344CB8AC3E}">
        <p14:creationId xmlns:p14="http://schemas.microsoft.com/office/powerpoint/2010/main" val="18329064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EE71D526-6780-7647-AEA6-9F446B40BD78}" type="datetimeFigureOut">
              <a:rPr lang="en-US" smtClean="0"/>
              <a:t>2/2/16</a:t>
            </a:fld>
            <a:endParaRPr lang="en-US"/>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7362BB37-C9FF-B04A-8D09-BCC09C6C5778}" type="slidenum">
              <a:rPr lang="en-US" smtClean="0"/>
              <a:t>‹#›</a:t>
            </a:fld>
            <a:endParaRPr lang="en-US"/>
          </a:p>
        </p:txBody>
      </p:sp>
    </p:spTree>
    <p:extLst>
      <p:ext uri="{BB962C8B-B14F-4D97-AF65-F5344CB8AC3E}">
        <p14:creationId xmlns:p14="http://schemas.microsoft.com/office/powerpoint/2010/main" val="156911038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hf sldNum="0" hdr="0" ftr="0" dt="0"/>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www.stmes.org/cf_media/index.cfm?obj=16563" TargetMode="External"/></Relationships>
</file>

<file path=ppt/slides/_rels/slide12.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26" Type="http://schemas.openxmlformats.org/officeDocument/2006/relationships/image" Target="../media/image34.png"/><Relationship Id="rId27" Type="http://schemas.openxmlformats.org/officeDocument/2006/relationships/image" Target="../media/image35.png"/><Relationship Id="rId28" Type="http://schemas.openxmlformats.org/officeDocument/2006/relationships/image" Target="../media/image36.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15.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www.stmes.org/page.cfm?p=6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Shape 37"/>
        <p:cNvGrpSpPr/>
        <p:nvPr/>
      </p:nvGrpSpPr>
      <p:grpSpPr>
        <a:xfrm>
          <a:off x="0" y="0"/>
          <a:ext cx="0" cy="0"/>
          <a:chOff x="0" y="0"/>
          <a:chExt cx="0" cy="0"/>
        </a:xfrm>
      </p:grpSpPr>
      <p:sp>
        <p:nvSpPr>
          <p:cNvPr id="39" name="Shape 39"/>
          <p:cNvSpPr txBox="1">
            <a:spLocks noGrp="1"/>
          </p:cNvSpPr>
          <p:nvPr>
            <p:ph type="title"/>
          </p:nvPr>
        </p:nvSpPr>
        <p:spPr>
          <a:xfrm>
            <a:off x="2381400" y="7007400"/>
            <a:ext cx="8781899" cy="12096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3600" b="0" i="0" u="none" strike="noStrike" cap="none">
                <a:solidFill>
                  <a:srgbClr val="F4D799"/>
                </a:solidFill>
                <a:latin typeface="Arial"/>
                <a:ea typeface="Arial"/>
                <a:cs typeface="Arial"/>
                <a:sym typeface="Arial"/>
              </a:rPr>
              <a:t>St. Mark's Episcopal School</a:t>
            </a:r>
          </a:p>
        </p:txBody>
      </p:sp>
      <p:sp>
        <p:nvSpPr>
          <p:cNvPr id="40" name="Shape 40"/>
          <p:cNvSpPr txBox="1">
            <a:spLocks noGrp="1"/>
          </p:cNvSpPr>
          <p:nvPr>
            <p:ph type="body" idx="1"/>
          </p:nvPr>
        </p:nvSpPr>
        <p:spPr>
          <a:prstGeom prst="rect">
            <a:avLst/>
          </a:prstGeom>
          <a:noFill/>
          <a:ln>
            <a:noFill/>
          </a:ln>
        </p:spPr>
        <p:txBody>
          <a:bodyPr lIns="0" tIns="0" rIns="0" bIns="0" anchor="t" anchorCtr="0">
            <a:noAutofit/>
          </a:bodyPr>
          <a:lstStyle/>
          <a:p>
            <a:pPr marL="0" marR="0" lvl="0" indent="0" algn="ctr" rtl="0">
              <a:lnSpc>
                <a:spcPct val="120000"/>
              </a:lnSpc>
              <a:spcBef>
                <a:spcPts val="0"/>
              </a:spcBef>
              <a:buClr>
                <a:srgbClr val="C8AF7B"/>
              </a:buClr>
              <a:buSzPct val="25000"/>
              <a:buFont typeface="Arial"/>
              <a:buNone/>
            </a:pPr>
            <a:r>
              <a:rPr lang="en-US" sz="3400" b="0" i="1" u="none" strike="noStrike" cap="none">
                <a:solidFill>
                  <a:srgbClr val="C8AF7B"/>
                </a:solidFill>
                <a:latin typeface="Arial"/>
                <a:ea typeface="Arial"/>
                <a:cs typeface="Arial"/>
                <a:sym typeface="Arial"/>
              </a:rPr>
              <a:t>A Demographic Study</a:t>
            </a:r>
          </a:p>
        </p:txBody>
      </p:sp>
      <p:pic>
        <p:nvPicPr>
          <p:cNvPr id="3074" name="Picture 2" descr="https://scontent-dfw1-1.xx.fbcdn.net/hphotos-xpa1/t31.0-8/11114176_1008250665865436_1712889808937943054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525" y="897773"/>
            <a:ext cx="8915774" cy="5951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6800" b="0" i="0" u="none" strike="noStrike" cap="none">
                <a:solidFill>
                  <a:srgbClr val="BCB08F"/>
                </a:solidFill>
                <a:latin typeface="Arial"/>
                <a:ea typeface="Arial"/>
                <a:cs typeface="Arial"/>
                <a:sym typeface="Arial"/>
              </a:rPr>
              <a:t>Professional Staff</a:t>
            </a:r>
          </a:p>
        </p:txBody>
      </p:sp>
      <p:sp>
        <p:nvSpPr>
          <p:cNvPr id="116" name="Shape 116"/>
          <p:cNvSpPr txBox="1">
            <a:spLocks noGrp="1"/>
          </p:cNvSpPr>
          <p:nvPr>
            <p:ph type="body" idx="1"/>
          </p:nvPr>
        </p:nvSpPr>
        <p:spPr>
          <a:prstGeom prst="rect">
            <a:avLst/>
          </a:prstGeom>
          <a:noFill/>
          <a:ln>
            <a:noFill/>
          </a:ln>
        </p:spPr>
        <p:txBody>
          <a:bodyPr lIns="0" tIns="0" rIns="0" bIns="0" anchor="ctr" anchorCtr="0">
            <a:noAutofit/>
          </a:bodyPr>
          <a:lstStyle/>
          <a:p>
            <a:pPr marL="419100" marR="0" lvl="0" indent="-419100" algn="l" rtl="0">
              <a:lnSpc>
                <a:spcPct val="120000"/>
              </a:lnSpc>
              <a:spcBef>
                <a:spcPts val="0"/>
              </a:spcBef>
              <a:buClr>
                <a:srgbClr val="86837F"/>
              </a:buClr>
              <a:buSzPct val="50000"/>
              <a:buFont typeface="Arial"/>
              <a:buChar char="•"/>
            </a:pPr>
            <a:r>
              <a:rPr lang="en-US" sz="3600" b="0" u="none" strike="noStrike" cap="none" dirty="0">
                <a:solidFill>
                  <a:srgbClr val="86837F"/>
                </a:solidFill>
                <a:latin typeface="Arial"/>
                <a:ea typeface="Arial"/>
                <a:cs typeface="Arial"/>
                <a:sym typeface="Arial"/>
              </a:rPr>
              <a:t>All lead teachers must be certified and have at least a </a:t>
            </a:r>
            <a:r>
              <a:rPr lang="en-US" sz="3600" b="0" u="none" strike="noStrike" cap="none" dirty="0" smtClean="0">
                <a:solidFill>
                  <a:srgbClr val="86837F"/>
                </a:solidFill>
                <a:latin typeface="Arial"/>
                <a:ea typeface="Arial"/>
                <a:cs typeface="Arial"/>
                <a:sym typeface="Arial"/>
              </a:rPr>
              <a:t>Bachelor's </a:t>
            </a:r>
            <a:r>
              <a:rPr lang="en-US" sz="3600" b="0" u="none" strike="noStrike" cap="none" dirty="0">
                <a:solidFill>
                  <a:srgbClr val="86837F"/>
                </a:solidFill>
                <a:latin typeface="Arial"/>
                <a:ea typeface="Arial"/>
                <a:cs typeface="Arial"/>
                <a:sym typeface="Arial"/>
              </a:rPr>
              <a:t>degree</a:t>
            </a:r>
          </a:p>
          <a:p>
            <a:pPr marL="419100" marR="0" lvl="0" indent="-419100" algn="l" rtl="0">
              <a:lnSpc>
                <a:spcPct val="120000"/>
              </a:lnSpc>
              <a:spcBef>
                <a:spcPts val="2800"/>
              </a:spcBef>
              <a:buClr>
                <a:srgbClr val="86837F"/>
              </a:buClr>
              <a:buSzPct val="50000"/>
              <a:buFont typeface="Arial"/>
              <a:buChar char="•"/>
            </a:pPr>
            <a:r>
              <a:rPr lang="en-US" sz="3600" b="0" u="none" strike="noStrike" cap="none" dirty="0">
                <a:solidFill>
                  <a:srgbClr val="86837F"/>
                </a:solidFill>
                <a:latin typeface="Arial"/>
                <a:ea typeface="Arial"/>
                <a:cs typeface="Arial"/>
                <a:sym typeface="Arial"/>
              </a:rPr>
              <a:t>All assistants in Kindergarten up must be certified and have at least a </a:t>
            </a:r>
            <a:r>
              <a:rPr lang="en-US" sz="3600" b="0" u="none" strike="noStrike" cap="none" dirty="0" smtClean="0">
                <a:solidFill>
                  <a:srgbClr val="86837F"/>
                </a:solidFill>
                <a:latin typeface="Arial"/>
                <a:ea typeface="Arial"/>
                <a:cs typeface="Arial"/>
                <a:sym typeface="Arial"/>
              </a:rPr>
              <a:t>Bachelor's </a:t>
            </a:r>
            <a:r>
              <a:rPr lang="en-US" sz="3600" b="0" u="none" strike="noStrike" cap="none" dirty="0">
                <a:solidFill>
                  <a:srgbClr val="86837F"/>
                </a:solidFill>
                <a:latin typeface="Arial"/>
                <a:ea typeface="Arial"/>
                <a:cs typeface="Arial"/>
                <a:sym typeface="Arial"/>
              </a:rPr>
              <a:t>degree</a:t>
            </a:r>
          </a:p>
          <a:p>
            <a:pPr marL="419100" marR="0" lvl="0" indent="-419100" algn="l" rtl="0">
              <a:lnSpc>
                <a:spcPct val="120000"/>
              </a:lnSpc>
              <a:spcBef>
                <a:spcPts val="2800"/>
              </a:spcBef>
              <a:buClr>
                <a:srgbClr val="86837F"/>
              </a:buClr>
              <a:buSzPct val="50000"/>
              <a:buFont typeface="Arial"/>
              <a:buChar char="•"/>
            </a:pPr>
            <a:r>
              <a:rPr lang="en-US" sz="3600" b="0" u="none" strike="noStrike" cap="none" dirty="0">
                <a:solidFill>
                  <a:srgbClr val="86837F"/>
                </a:solidFill>
                <a:latin typeface="Arial"/>
                <a:ea typeface="Arial"/>
                <a:cs typeface="Arial"/>
                <a:sym typeface="Arial"/>
              </a:rPr>
              <a:t>All Senior Administrators must have prior teaching experience and at least a </a:t>
            </a:r>
            <a:r>
              <a:rPr lang="en-US" sz="3600" b="0" u="none" strike="noStrike" cap="none" dirty="0" smtClean="0">
                <a:solidFill>
                  <a:srgbClr val="86837F"/>
                </a:solidFill>
                <a:latin typeface="Arial"/>
                <a:ea typeface="Arial"/>
                <a:cs typeface="Arial"/>
                <a:sym typeface="Arial"/>
              </a:rPr>
              <a:t>Master's </a:t>
            </a:r>
            <a:r>
              <a:rPr lang="en-US" sz="3600" b="0" u="none" strike="noStrike" cap="none" dirty="0">
                <a:solidFill>
                  <a:srgbClr val="86837F"/>
                </a:solidFill>
                <a:latin typeface="Arial"/>
                <a:ea typeface="Arial"/>
                <a:cs typeface="Arial"/>
                <a:sym typeface="Arial"/>
              </a:rPr>
              <a:t>degree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a:noFill/>
          <a:ln>
            <a:noFill/>
          </a:ln>
        </p:spPr>
        <p:txBody>
          <a:bodyPr lIns="0" tIns="0" rIns="0" bIns="0" anchor="ctr" anchorCtr="0">
            <a:noAutofit/>
          </a:bodyPr>
          <a:lstStyle/>
          <a:p>
            <a:pPr lvl="0">
              <a:buSzPct val="25000"/>
            </a:pPr>
            <a:r>
              <a:rPr lang="en-US" sz="4624" b="1" i="0" u="none" strike="noStrike" cap="none" dirty="0">
                <a:solidFill>
                  <a:srgbClr val="BCB08F"/>
                </a:solidFill>
                <a:latin typeface="Arial"/>
                <a:ea typeface="Arial"/>
                <a:cs typeface="Arial"/>
                <a:sym typeface="Arial"/>
              </a:rPr>
              <a:t>The St. Mark's </a:t>
            </a:r>
            <a:r>
              <a:rPr lang="en-US" sz="4624" b="1" i="0" u="none" strike="noStrike" cap="none" dirty="0" smtClean="0">
                <a:solidFill>
                  <a:srgbClr val="BCB08F"/>
                </a:solidFill>
                <a:latin typeface="Arial"/>
                <a:ea typeface="Arial"/>
                <a:cs typeface="Arial"/>
                <a:sym typeface="Arial"/>
              </a:rPr>
              <a:t>Mission</a:t>
            </a:r>
            <a:r>
              <a:rPr lang="en-US" sz="4624" dirty="0">
                <a:solidFill>
                  <a:srgbClr val="BCB08F"/>
                </a:solidFill>
              </a:rPr>
              <a:t/>
            </a:r>
            <a:br>
              <a:rPr lang="en-US" sz="4624" dirty="0">
                <a:solidFill>
                  <a:srgbClr val="BCB08F"/>
                </a:solidFill>
              </a:rPr>
            </a:br>
            <a:r>
              <a:rPr lang="en-US" sz="4800" dirty="0"/>
              <a:t>The community of St. Mark’s Episcopal School celebrates the uniqueness of each child. We are stewards of our students’ intellectual curiosity, faith, and passion for discovery. We cultivate joy, playfulness, and growth in a child-centered environment.</a:t>
            </a:r>
            <a:endParaRPr lang="en-US" sz="4624" b="0" i="0" u="none" strike="noStrike" cap="none" dirty="0">
              <a:solidFill>
                <a:srgbClr val="BCB08F"/>
              </a:solidFill>
              <a:latin typeface="Arial"/>
              <a:ea typeface="Arial"/>
              <a:cs typeface="Arial"/>
              <a:sym typeface="Arial"/>
            </a:endParaRPr>
          </a:p>
          <a:p>
            <a:pPr marL="0" marR="0" lvl="0" indent="0" algn="ctr" rtl="0">
              <a:spcBef>
                <a:spcPts val="0"/>
              </a:spcBef>
              <a:buSzPct val="25000"/>
              <a:buNone/>
            </a:pPr>
            <a:r>
              <a:rPr lang="en-US" sz="4624" b="0" i="0" u="sng" strike="noStrike" cap="none" dirty="0">
                <a:solidFill>
                  <a:schemeClr val="hlink"/>
                </a:solidFill>
                <a:latin typeface="Arial"/>
                <a:ea typeface="Arial"/>
                <a:cs typeface="Arial"/>
                <a:sym typeface="Arial"/>
                <a:hlinkClick r:id="rId3"/>
              </a:rPr>
              <a:t>http://www.stmes.org/cf_media/index.cfm?obj=16563</a:t>
            </a:r>
            <a:r>
              <a:rPr lang="en-US" sz="4624" b="0" i="0" u="none" strike="noStrike" cap="none" dirty="0">
                <a:solidFill>
                  <a:srgbClr val="BCB08F"/>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70000" y="4424680"/>
          <a:ext cx="10464800" cy="3785616"/>
        </p:xfrm>
        <a:graphic>
          <a:graphicData uri="http://schemas.openxmlformats.org/drawingml/2006/table">
            <a:tbl>
              <a:tblPr/>
              <a:tblGrid>
                <a:gridCol w="5232400"/>
                <a:gridCol w="5232400"/>
              </a:tblGrid>
              <a:tr h="0">
                <a:tc>
                  <a:txBody>
                    <a:bodyPr/>
                    <a:lstStyle/>
                    <a:p>
                      <a:pPr algn="l"/>
                      <a:r>
                        <a:rPr lang="en-US"/>
                        <a:t/>
                      </a:r>
                      <a:br>
                        <a:rPr lang="en-US"/>
                      </a:br>
                      <a:r>
                        <a:rPr lang="en-US"/>
                        <a:t/>
                      </a:r>
                      <a:br>
                        <a:rPr lang="en-US"/>
                      </a:br>
                      <a:r>
                        <a:rPr lang="en-US"/>
                        <a:t/>
                      </a:r>
                      <a:br>
                        <a:rPr lang="en-US"/>
                      </a:br>
                      <a:endParaRPr lang="en-US"/>
                    </a:p>
                  </a:txBody>
                  <a:tcPr anchor="ctr">
                    <a:lnL>
                      <a:noFill/>
                    </a:lnL>
                    <a:lnR>
                      <a:noFill/>
                    </a:lnR>
                    <a:lnT>
                      <a:noFill/>
                    </a:lnT>
                    <a:lnB>
                      <a:noFill/>
                    </a:lnB>
                  </a:tcPr>
                </a:tc>
                <a:tc>
                  <a:txBody>
                    <a:bodyPr/>
                    <a:lstStyle/>
                    <a:p>
                      <a:pPr algn="l"/>
                      <a:endParaRPr lang="en-US"/>
                    </a:p>
                  </a:txBody>
                  <a:tcPr anchor="ctr">
                    <a:lnL>
                      <a:noFill/>
                    </a:lnL>
                    <a:lnR>
                      <a:noFill/>
                    </a:lnR>
                    <a:lnT>
                      <a:noFill/>
                    </a:lnT>
                    <a:lnB>
                      <a:noFill/>
                    </a:lnB>
                  </a:tcPr>
                </a:tc>
              </a:tr>
              <a:tr h="0">
                <a:tc>
                  <a:txBody>
                    <a:bodyPr/>
                    <a:lstStyle/>
                    <a:p>
                      <a:pPr algn="l"/>
                      <a:r>
                        <a:rPr lang="en-US"/>
                        <a:t/>
                      </a:r>
                      <a:br>
                        <a:rPr lang="en-US"/>
                      </a:br>
                      <a:r>
                        <a:rPr lang="en-US"/>
                        <a:t/>
                      </a:r>
                      <a:br>
                        <a:rPr lang="en-US"/>
                      </a:br>
                      <a:r>
                        <a:rPr lang="en-US"/>
                        <a:t/>
                      </a:r>
                      <a:br>
                        <a:rPr lang="en-US"/>
                      </a:br>
                      <a:r>
                        <a:rPr lang="en-US"/>
                        <a:t/>
                      </a:r>
                      <a:br>
                        <a:rPr lang="en-US"/>
                      </a:br>
                      <a:r>
                        <a:rPr lang="en-US"/>
                        <a:t/>
                      </a:r>
                      <a:br>
                        <a:rPr lang="en-US"/>
                      </a:br>
                      <a:endParaRPr lang="en-US"/>
                    </a:p>
                  </a:txBody>
                  <a:tcPr anchor="ctr">
                    <a:lnL>
                      <a:noFill/>
                    </a:lnL>
                    <a:lnR>
                      <a:noFill/>
                    </a:lnR>
                    <a:lnT>
                      <a:noFill/>
                    </a:lnT>
                    <a:lnB>
                      <a:noFill/>
                    </a:lnB>
                  </a:tcPr>
                </a:tc>
                <a:tc>
                  <a:txBody>
                    <a:bodyPr/>
                    <a:lstStyle/>
                    <a:p>
                      <a:pPr algn="l"/>
                      <a:r>
                        <a:rPr lang="en-US"/>
                        <a:t/>
                      </a:r>
                      <a:br>
                        <a:rPr lang="en-US"/>
                      </a:br>
                      <a:r>
                        <a:rPr lang="en-US"/>
                        <a:t/>
                      </a:r>
                      <a:br>
                        <a:rPr lang="en-US"/>
                      </a:br>
                      <a:r>
                        <a:rPr lang="en-US"/>
                        <a:t/>
                      </a:r>
                      <a:br>
                        <a:rPr lang="en-US"/>
                      </a:br>
                      <a:r>
                        <a:rPr lang="en-US"/>
                        <a:t/>
                      </a:r>
                      <a:br>
                        <a:rPr lang="en-US"/>
                      </a:br>
                      <a:endParaRPr lang="en-US"/>
                    </a:p>
                  </a:txBody>
                  <a:tcPr anchor="ctr">
                    <a:lnL>
                      <a:noFill/>
                    </a:lnL>
                    <a:lnR>
                      <a:noFill/>
                    </a:lnR>
                    <a:lnT>
                      <a:noFill/>
                    </a:lnT>
                    <a:lnB>
                      <a:noFill/>
                    </a:lnB>
                  </a:tcPr>
                </a:tc>
              </a:tr>
              <a:tr h="0">
                <a:tc gridSpan="2">
                  <a:txBody>
                    <a:bodyPr/>
                    <a:lstStyle/>
                    <a:p>
                      <a:pPr algn="l"/>
                      <a:r>
                        <a:rPr lang="en-US"/>
                        <a:t/>
                      </a:r>
                      <a:br>
                        <a:rPr lang="en-US"/>
                      </a:br>
                      <a:endParaRPr lang="en-US"/>
                    </a:p>
                  </a:txBody>
                  <a:tcPr anchor="ctr">
                    <a:lnL>
                      <a:noFill/>
                    </a:lnL>
                    <a:lnR>
                      <a:noFill/>
                    </a:lnR>
                    <a:lnT>
                      <a:noFill/>
                    </a:lnT>
                    <a:lnB>
                      <a:noFill/>
                    </a:lnB>
                  </a:tcPr>
                </a:tc>
                <a:tc hMerge="1">
                  <a:txBody>
                    <a:bodyPr/>
                    <a:lstStyle/>
                    <a:p>
                      <a:endParaRPr lang="en-US"/>
                    </a:p>
                  </a:txBody>
                  <a:tcPr/>
                </a:tc>
              </a:tr>
            </a:tbl>
          </a:graphicData>
        </a:graphic>
      </p:graphicFrame>
      <p:graphicFrame>
        <p:nvGraphicFramePr>
          <p:cNvPr id="4" name="Table 3"/>
          <p:cNvGraphicFramePr>
            <a:graphicFrameLocks noGrp="1"/>
          </p:cNvGraphicFramePr>
          <p:nvPr/>
        </p:nvGraphicFramePr>
        <p:xfrm>
          <a:off x="1270000" y="5019040"/>
          <a:ext cx="10464800" cy="2121408"/>
        </p:xfrm>
        <a:graphic>
          <a:graphicData uri="http://schemas.openxmlformats.org/drawingml/2006/table">
            <a:tbl>
              <a:tblPr/>
              <a:tblGrid>
                <a:gridCol w="5232400"/>
                <a:gridCol w="5232400"/>
              </a:tblGrid>
              <a:tr h="0">
                <a:tc>
                  <a:txBody>
                    <a:bodyPr/>
                    <a:lstStyle/>
                    <a:p>
                      <a:pPr algn="l"/>
                      <a:r>
                        <a:rPr lang="en-US"/>
                        <a:t/>
                      </a:r>
                      <a:br>
                        <a:rPr lang="en-US"/>
                      </a:br>
                      <a:r>
                        <a:rPr lang="en-US"/>
                        <a:t/>
                      </a:r>
                      <a:br>
                        <a:rPr lang="en-US"/>
                      </a:br>
                      <a:endParaRPr lang="en-US"/>
                    </a:p>
                  </a:txBody>
                  <a:tcPr anchor="ctr">
                    <a:lnL>
                      <a:noFill/>
                    </a:lnL>
                    <a:lnR>
                      <a:noFill/>
                    </a:lnR>
                    <a:lnT>
                      <a:noFill/>
                    </a:lnT>
                    <a:lnB>
                      <a:noFill/>
                    </a:lnB>
                  </a:tcPr>
                </a:tc>
                <a:tc>
                  <a:txBody>
                    <a:bodyPr/>
                    <a:lstStyle/>
                    <a:p>
                      <a:pPr algn="l"/>
                      <a:endParaRPr lang="en-US"/>
                    </a:p>
                  </a:txBody>
                  <a:tcPr anchor="ctr">
                    <a:lnL>
                      <a:noFill/>
                    </a:lnL>
                    <a:lnR>
                      <a:noFill/>
                    </a:lnR>
                    <a:lnT>
                      <a:noFill/>
                    </a:lnT>
                    <a:lnB>
                      <a:noFill/>
                    </a:lnB>
                  </a:tcPr>
                </a:tc>
              </a:tr>
              <a:tr h="0">
                <a:tc>
                  <a:txBody>
                    <a:bodyPr/>
                    <a:lstStyle/>
                    <a:p>
                      <a:pPr algn="l"/>
                      <a:endParaRPr lang="en-US"/>
                    </a:p>
                  </a:txBody>
                  <a:tcPr anchor="ctr">
                    <a:lnL>
                      <a:noFill/>
                    </a:lnL>
                    <a:lnR>
                      <a:noFill/>
                    </a:lnR>
                    <a:lnT>
                      <a:noFill/>
                    </a:lnT>
                    <a:lnB>
                      <a:noFill/>
                    </a:lnB>
                  </a:tcPr>
                </a:tc>
                <a:tc>
                  <a:txBody>
                    <a:bodyPr/>
                    <a:lstStyle/>
                    <a:p>
                      <a:pPr algn="l"/>
                      <a:endParaRPr lang="en-US"/>
                    </a:p>
                  </a:txBody>
                  <a:tcPr anchor="ctr">
                    <a:lnL>
                      <a:noFill/>
                    </a:lnL>
                    <a:lnR>
                      <a:noFill/>
                    </a:lnR>
                    <a:lnT>
                      <a:noFill/>
                    </a:lnT>
                    <a:lnB>
                      <a:noFill/>
                    </a:lnB>
                  </a:tcPr>
                </a:tc>
              </a:tr>
              <a:tr h="0">
                <a:tc>
                  <a:txBody>
                    <a:bodyPr/>
                    <a:lstStyle/>
                    <a:p>
                      <a:pPr algn="l"/>
                      <a:endParaRPr lang="en-US"/>
                    </a:p>
                  </a:txBody>
                  <a:tcPr anchor="ctr">
                    <a:lnL>
                      <a:noFill/>
                    </a:lnL>
                    <a:lnR>
                      <a:noFill/>
                    </a:lnR>
                    <a:lnT>
                      <a:noFill/>
                    </a:lnT>
                    <a:lnB>
                      <a:noFill/>
                    </a:lnB>
                  </a:tcPr>
                </a:tc>
                <a:tc>
                  <a:txBody>
                    <a:bodyPr/>
                    <a:lstStyle/>
                    <a:p>
                      <a:pPr algn="l"/>
                      <a:endParaRPr lang="en-US"/>
                    </a:p>
                  </a:txBody>
                  <a:tcPr anchor="ctr">
                    <a:lnL>
                      <a:noFill/>
                    </a:lnL>
                    <a:lnR>
                      <a:noFill/>
                    </a:lnR>
                    <a:lnT>
                      <a:noFill/>
                    </a:lnT>
                    <a:lnB>
                      <a:noFill/>
                    </a:lnB>
                  </a:tcPr>
                </a:tc>
              </a:tr>
              <a:tr h="0">
                <a:tc>
                  <a:txBody>
                    <a:bodyPr/>
                    <a:lstStyle/>
                    <a:p>
                      <a:pPr algn="l"/>
                      <a:endParaRPr lang="en-US"/>
                    </a:p>
                  </a:txBody>
                  <a:tcPr anchor="ctr">
                    <a:lnL>
                      <a:noFill/>
                    </a:lnL>
                    <a:lnR>
                      <a:noFill/>
                    </a:lnR>
                    <a:lnT>
                      <a:noFill/>
                    </a:lnT>
                    <a:lnB>
                      <a:noFill/>
                    </a:lnB>
                  </a:tcPr>
                </a:tc>
                <a:tc>
                  <a:txBody>
                    <a:bodyPr/>
                    <a:lstStyle/>
                    <a:p>
                      <a:pPr algn="l"/>
                      <a:endParaRPr lang="en-US" dirty="0"/>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1270000" y="5384800"/>
          <a:ext cx="10464800" cy="1152144"/>
        </p:xfrm>
        <a:graphic>
          <a:graphicData uri="http://schemas.openxmlformats.org/drawingml/2006/table">
            <a:tbl>
              <a:tblPr/>
              <a:tblGrid>
                <a:gridCol w="5232400"/>
                <a:gridCol w="5232400"/>
              </a:tblGrid>
              <a:tr h="0">
                <a:tc>
                  <a:txBody>
                    <a:bodyPr/>
                    <a:lstStyle/>
                    <a:p>
                      <a:pPr algn="r"/>
                      <a:endParaRPr lang="en-US"/>
                    </a:p>
                  </a:txBody>
                  <a:tcPr anchor="ctr">
                    <a:lnL>
                      <a:noFill/>
                    </a:lnL>
                    <a:lnR>
                      <a:noFill/>
                    </a:lnR>
                    <a:lnT>
                      <a:noFill/>
                    </a:lnT>
                    <a:lnB>
                      <a:noFill/>
                    </a:lnB>
                  </a:tcPr>
                </a:tc>
                <a:tc>
                  <a:txBody>
                    <a:bodyPr/>
                    <a:lstStyle/>
                    <a:p>
                      <a:pPr algn="r"/>
                      <a:endParaRPr lang="en-US"/>
                    </a:p>
                  </a:txBody>
                  <a:tcPr anchor="ctr">
                    <a:lnL>
                      <a:noFill/>
                    </a:lnL>
                    <a:lnR>
                      <a:noFill/>
                    </a:lnR>
                    <a:lnT>
                      <a:noFill/>
                    </a:lnT>
                    <a:lnB>
                      <a:noFill/>
                    </a:lnB>
                  </a:tcPr>
                </a:tc>
              </a:tr>
              <a:tr h="0">
                <a:tc>
                  <a:txBody>
                    <a:bodyPr/>
                    <a:lstStyle/>
                    <a:p>
                      <a:pPr algn="r"/>
                      <a:endParaRPr lang="en-US"/>
                    </a:p>
                  </a:txBody>
                  <a:tcPr anchor="ctr">
                    <a:lnL>
                      <a:noFill/>
                    </a:lnL>
                    <a:lnR>
                      <a:noFill/>
                    </a:lnR>
                    <a:lnT>
                      <a:noFill/>
                    </a:lnT>
                    <a:lnB>
                      <a:noFill/>
                    </a:lnB>
                  </a:tcPr>
                </a:tc>
                <a:tc>
                  <a:txBody>
                    <a:bodyPr/>
                    <a:lstStyle/>
                    <a:p>
                      <a:pPr algn="r"/>
                      <a:endParaRPr lang="en-US"/>
                    </a:p>
                  </a:txBody>
                  <a:tcPr anchor="ctr">
                    <a:lnL>
                      <a:noFill/>
                    </a:lnL>
                    <a:lnR>
                      <a:noFill/>
                    </a:lnR>
                    <a:lnT>
                      <a:noFill/>
                    </a:lnT>
                    <a:lnB>
                      <a:noFill/>
                    </a:lnB>
                  </a:tcPr>
                </a:tc>
              </a:tr>
              <a:tr h="0">
                <a:tc gridSpan="2">
                  <a:txBody>
                    <a:bodyPr/>
                    <a:lstStyle/>
                    <a:p>
                      <a:pPr algn="l"/>
                      <a:endParaRPr lang="en-US">
                        <a:effectLst/>
                      </a:endParaRPr>
                    </a:p>
                  </a:txBody>
                  <a:tcPr anchor="ctr">
                    <a:lnL>
                      <a:noFill/>
                    </a:lnL>
                    <a:lnR>
                      <a:noFill/>
                    </a:lnR>
                    <a:lnT>
                      <a:noFill/>
                    </a:lnT>
                    <a:lnB>
                      <a:noFill/>
                    </a:lnB>
                  </a:tcPr>
                </a:tc>
                <a:tc hMerge="1">
                  <a:txBody>
                    <a:bodyPr/>
                    <a:lstStyle/>
                    <a:p>
                      <a:endParaRPr lang="en-US"/>
                    </a:p>
                  </a:txBody>
                  <a:tcPr/>
                </a:tc>
              </a:tr>
            </a:tbl>
          </a:graphicData>
        </a:graphic>
      </p:graphicFrame>
      <p:graphicFrame>
        <p:nvGraphicFramePr>
          <p:cNvPr id="6" name="Table 5"/>
          <p:cNvGraphicFramePr>
            <a:graphicFrameLocks noGrp="1"/>
          </p:cNvGraphicFramePr>
          <p:nvPr/>
        </p:nvGraphicFramePr>
        <p:xfrm>
          <a:off x="1270000" y="5278120"/>
          <a:ext cx="10464800" cy="1444752"/>
        </p:xfrm>
        <a:graphic>
          <a:graphicData uri="http://schemas.openxmlformats.org/drawingml/2006/table">
            <a:tbl>
              <a:tblPr/>
              <a:tblGrid>
                <a:gridCol w="5232400"/>
                <a:gridCol w="5232400"/>
              </a:tblGrid>
              <a:tr h="0">
                <a:tc>
                  <a:txBody>
                    <a:bodyPr/>
                    <a:lstStyle/>
                    <a:p>
                      <a:pPr algn="r"/>
                      <a:r>
                        <a:rPr lang="is-IS"/>
                        <a:t>      </a:t>
                      </a:r>
                    </a:p>
                  </a:txBody>
                  <a:tcPr anchor="ctr">
                    <a:lnL>
                      <a:noFill/>
                    </a:lnL>
                    <a:lnR>
                      <a:noFill/>
                    </a:lnR>
                    <a:lnT>
                      <a:noFill/>
                    </a:lnT>
                    <a:lnB>
                      <a:noFill/>
                    </a:lnB>
                  </a:tcPr>
                </a:tc>
                <a:tc>
                  <a:txBody>
                    <a:bodyPr/>
                    <a:lstStyle/>
                    <a:p>
                      <a:pPr algn="r"/>
                      <a:r>
                        <a:rPr lang="is-IS"/>
                        <a:t>       </a:t>
                      </a:r>
                    </a:p>
                  </a:txBody>
                  <a:tcPr anchor="ctr">
                    <a:lnL>
                      <a:noFill/>
                    </a:lnL>
                    <a:lnR>
                      <a:noFill/>
                    </a:lnR>
                    <a:lnT>
                      <a:noFill/>
                    </a:lnT>
                    <a:lnB>
                      <a:noFill/>
                    </a:lnB>
                  </a:tcPr>
                </a:tc>
              </a:tr>
              <a:tr h="0">
                <a:tc gridSpan="2">
                  <a:txBody>
                    <a:bodyPr/>
                    <a:lstStyle/>
                    <a:p>
                      <a:pPr algn="r"/>
                      <a:endParaRPr lang="en-US"/>
                    </a:p>
                  </a:txBody>
                  <a:tcPr anchor="ctr">
                    <a:lnL>
                      <a:noFill/>
                    </a:lnL>
                    <a:lnR>
                      <a:noFill/>
                    </a:lnR>
                    <a:lnT>
                      <a:noFill/>
                    </a:lnT>
                    <a:lnB>
                      <a:noFill/>
                    </a:lnB>
                  </a:tcPr>
                </a:tc>
                <a:tc hMerge="1">
                  <a:txBody>
                    <a:bodyPr/>
                    <a:lstStyle/>
                    <a:p>
                      <a:endParaRPr lang="en-US"/>
                    </a:p>
                  </a:txBody>
                  <a:tcPr/>
                </a:tc>
              </a:tr>
              <a:tr h="0">
                <a:tc>
                  <a:txBody>
                    <a:bodyPr/>
                    <a:lstStyle/>
                    <a:p>
                      <a:pPr algn="r"/>
                      <a:endParaRPr lang="en-US"/>
                    </a:p>
                  </a:txBody>
                  <a:tcPr anchor="ctr">
                    <a:lnL>
                      <a:noFill/>
                    </a:lnL>
                    <a:lnR>
                      <a:noFill/>
                    </a:lnR>
                    <a:lnT>
                      <a:noFill/>
                    </a:lnT>
                    <a:lnB>
                      <a:noFill/>
                    </a:lnB>
                  </a:tcPr>
                </a:tc>
                <a:tc>
                  <a:txBody>
                    <a:bodyPr/>
                    <a:lstStyle/>
                    <a:p>
                      <a:pPr algn="r"/>
                      <a:r>
                        <a:rPr lang="is-IS" dirty="0"/>
                        <a:t>                         </a:t>
                      </a:r>
                      <a:br>
                        <a:rPr lang="is-IS" dirty="0"/>
                      </a:br>
                      <a:r>
                        <a:rPr lang="is-IS" dirty="0"/>
                        <a:t>        </a:t>
                      </a:r>
                    </a:p>
                  </a:txBody>
                  <a:tcPr anchor="ctr">
                    <a:lnL>
                      <a:noFill/>
                    </a:lnL>
                    <a:lnR>
                      <a:noFill/>
                    </a:lnR>
                    <a:lnT>
                      <a:noFill/>
                    </a:lnT>
                    <a:lnB>
                      <a:noFill/>
                    </a:lnB>
                  </a:tcPr>
                </a:tc>
              </a:tr>
            </a:tbl>
          </a:graphicData>
        </a:graphic>
      </p:graphicFrame>
      <p:pic>
        <p:nvPicPr>
          <p:cNvPr id="1027" name="Picture 3" descr="http://www.stmes.org/uploaded/Communications_Office/School_Profile_Infographic_Page/stu_450-Stude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68" y="1509927"/>
            <a:ext cx="15525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mes.org/uploaded/Communications_Office/School_Profile_Infographic_Page/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703" y="4410407"/>
            <a:ext cx="1943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stmes.org/uploaded/Communications_Office/School_Profile_Infographic_Page/stu_female_studen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606" y="4096617"/>
            <a:ext cx="16954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tmes.org/uploaded/Communications_Office/School_Profile_Infographic_Page/stu_male_student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606" y="4844732"/>
            <a:ext cx="16954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stmes.org/uploaded/Communications_Office/School_Profile_Infographic_Page/stu_Heritages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2612" y="759199"/>
            <a:ext cx="19050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tmes.org/uploaded/Communications_Office/School_Profile_Infographic_Page/Academics_Bann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6462" y="6538433"/>
            <a:ext cx="28575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stmes.org/uploaded/Communications_Office/School_Profile_Infographic_Page/aca_Preschool_2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875" y="2595846"/>
            <a:ext cx="1895475" cy="13079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tmes.org/uploaded/Communications_Office/School_Profile_Infographic_Page/Tenure-of-Faculty-and-Staff.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4831" y="7780192"/>
            <a:ext cx="17811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stmes.org/uploaded/Communications_Office/School_Profile_Infographic_Page/aca_Book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337" y="6441751"/>
            <a:ext cx="14763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tmes.org/uploaded/Communications_Office/School_Profile_Infographic_Page/aca_Preschool_3s_and_Pre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21563" y="4599614"/>
            <a:ext cx="14573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stmes.org/uploaded/Communications_Office/School_Profile_Infographic_Page/Tenure-of-Faculty-and-Staff-STME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549" y="7757463"/>
            <a:ext cx="17049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stmes.org/uploaded/Communications_Office/School_Profile_Infographic_Page/aca_Kindergarte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9409" y="3079310"/>
            <a:ext cx="1905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ww.stmes.org/uploaded/Communications_Office/School_Profile_Infographic_Page/aca-Elementary-School.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26970" y="1141673"/>
            <a:ext cx="17811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stmes.org/uploaded/Communications_Office/School_Profile_Infographic_Page/aca-Middle-School.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46629" y="1462998"/>
            <a:ext cx="17811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www.stmes.org/uploaded/Communications_Office/School_Profile_Infographic_Page/St_Marks_Banner.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71211" y="5572024"/>
            <a:ext cx="28575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stmes.org/uploaded/Communications_Office/School_Profile_Infographic_Page/Founded_in_196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49369" y="5907694"/>
            <a:ext cx="166687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www.stmes.org/uploaded/Communications_Office/School_Profile_Infographic_Page/Mascot.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54719" y="783624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stmes.org/uploaded/Communications_Office/School_Profile_Infographic_Page/Red_and_Nav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28252" y="8454049"/>
            <a:ext cx="16668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www.stmes.org/uploaded/Communications_Office/School_Profile_Infographic_Page/Located_in_Houston,_TX.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493925" y="3234773"/>
            <a:ext cx="176212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stmes.org/uploaded/Communications_Office/School_Profile_Infographic_Page/Episcopal_Traditio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259831" y="6573578"/>
            <a:ext cx="26289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www.stmes.org/uploaded/Communications_Office/School_Profile_Infographic_Page/Community_Banner.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83469" y="656562"/>
            <a:ext cx="28575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stmes.org/uploaded/Communications_Office/School_Profile_Infographic_Page/comm_Clubs.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41433" y="7137038"/>
            <a:ext cx="166687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www.stmes.org/uploaded/Communications_Office/School_Profile_Infographic_Page/comm_outreach.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006617" y="2717389"/>
            <a:ext cx="142875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stmes.org/uploaded/Communications_Office/School_Profile_Infographic_Page/comm_parent_guild.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83469" y="1420084"/>
            <a:ext cx="32194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www.stmes.org/uploaded/Communications_Office/School_Profile_Infographic_Page/comm_Sports_Teams.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175607" y="2460625"/>
            <a:ext cx="15144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tmes.org/uploaded/Communications_Office/School_Profile_Infographic_Page/comm_Sports_participation_copy.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14155" y="4062730"/>
            <a:ext cx="12954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tmes.org/uploaded/Communications_Office/School_Profile_Infographic_Page/Students_Banner.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12800" y="772940"/>
            <a:ext cx="28575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734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6800" b="0" i="0" u="none" strike="noStrike" cap="none">
                <a:solidFill>
                  <a:srgbClr val="BCB08F"/>
                </a:solidFill>
                <a:latin typeface="Arial"/>
                <a:ea typeface="Arial"/>
                <a:cs typeface="Arial"/>
                <a:sym typeface="Arial"/>
              </a:rPr>
              <a:t>Historical Background </a:t>
            </a:r>
          </a:p>
        </p:txBody>
      </p:sp>
      <p:sp>
        <p:nvSpPr>
          <p:cNvPr id="60" name="Shape 60"/>
          <p:cNvSpPr txBox="1">
            <a:spLocks noGrp="1"/>
          </p:cNvSpPr>
          <p:nvPr>
            <p:ph type="body" idx="1"/>
          </p:nvPr>
        </p:nvSpPr>
        <p:spPr>
          <a:xfrm>
            <a:off x="332509" y="2984500"/>
            <a:ext cx="6739733" cy="5714999"/>
          </a:xfrm>
          <a:prstGeom prst="rect">
            <a:avLst/>
          </a:prstGeom>
          <a:noFill/>
          <a:ln>
            <a:noFill/>
          </a:ln>
        </p:spPr>
        <p:txBody>
          <a:bodyPr lIns="0" tIns="0" rIns="0" bIns="0" anchor="ctr" anchorCtr="0">
            <a:noAutofit/>
          </a:bodyPr>
          <a:lstStyle/>
          <a:p>
            <a:r>
              <a:rPr lang="en-US" sz="2800" dirty="0" smtClean="0">
                <a:solidFill>
                  <a:schemeClr val="bg1">
                    <a:lumMod val="50000"/>
                  </a:schemeClr>
                </a:solidFill>
                <a:latin typeface="Arial" charset="0"/>
                <a:ea typeface="Arial" charset="0"/>
                <a:cs typeface="Arial" charset="0"/>
              </a:rPr>
              <a:t>West </a:t>
            </a:r>
            <a:r>
              <a:rPr lang="en-US" sz="2800" dirty="0">
                <a:solidFill>
                  <a:schemeClr val="bg1">
                    <a:lumMod val="50000"/>
                  </a:schemeClr>
                </a:solidFill>
                <a:latin typeface="Arial" charset="0"/>
                <a:ea typeface="Arial" charset="0"/>
                <a:cs typeface="Arial" charset="0"/>
              </a:rPr>
              <a:t>University Place is surrounded by the cities of Bellaire, Houston, and Southside Place. The </a:t>
            </a:r>
            <a:r>
              <a:rPr lang="en-US" sz="2800" dirty="0" smtClean="0">
                <a:solidFill>
                  <a:schemeClr val="bg1">
                    <a:lumMod val="50000"/>
                  </a:schemeClr>
                </a:solidFill>
                <a:latin typeface="Arial" charset="0"/>
                <a:ea typeface="Arial" charset="0"/>
                <a:cs typeface="Arial" charset="0"/>
              </a:rPr>
              <a:t>U.S. </a:t>
            </a:r>
            <a:r>
              <a:rPr lang="en-US" sz="2800" dirty="0">
                <a:solidFill>
                  <a:schemeClr val="bg1">
                    <a:lumMod val="50000"/>
                  </a:schemeClr>
                </a:solidFill>
                <a:latin typeface="Arial" charset="0"/>
                <a:ea typeface="Arial" charset="0"/>
                <a:cs typeface="Arial" charset="0"/>
              </a:rPr>
              <a:t>Postal Service uses "Houston" as the city designation for all West University Place addresses, although the actual name of "West University Place" is also acceptable.</a:t>
            </a:r>
          </a:p>
          <a:p>
            <a:r>
              <a:rPr lang="en-US" sz="2800" dirty="0">
                <a:solidFill>
                  <a:schemeClr val="bg1">
                    <a:lumMod val="50000"/>
                  </a:schemeClr>
                </a:solidFill>
                <a:latin typeface="Arial" charset="0"/>
                <a:ea typeface="Arial" charset="0"/>
                <a:cs typeface="Arial" charset="0"/>
              </a:rPr>
              <a:t>As of 2011, West University Place is the </a:t>
            </a:r>
            <a:r>
              <a:rPr lang="en-US" sz="2800" dirty="0" smtClean="0">
                <a:solidFill>
                  <a:schemeClr val="bg1">
                    <a:lumMod val="50000"/>
                  </a:schemeClr>
                </a:solidFill>
                <a:latin typeface="Arial" charset="0"/>
                <a:ea typeface="Arial" charset="0"/>
                <a:cs typeface="Arial" charset="0"/>
              </a:rPr>
              <a:t>5</a:t>
            </a:r>
            <a:r>
              <a:rPr lang="en-US" sz="2800" baseline="30000" dirty="0" smtClean="0">
                <a:solidFill>
                  <a:schemeClr val="bg1">
                    <a:lumMod val="50000"/>
                  </a:schemeClr>
                </a:solidFill>
                <a:latin typeface="Arial" charset="0"/>
                <a:ea typeface="Arial" charset="0"/>
                <a:cs typeface="Arial" charset="0"/>
              </a:rPr>
              <a:t>th</a:t>
            </a:r>
            <a:r>
              <a:rPr lang="en-US" sz="2800" dirty="0" smtClean="0">
                <a:solidFill>
                  <a:schemeClr val="bg1">
                    <a:lumMod val="50000"/>
                  </a:schemeClr>
                </a:solidFill>
                <a:latin typeface="Arial" charset="0"/>
                <a:ea typeface="Arial" charset="0"/>
                <a:cs typeface="Arial" charset="0"/>
              </a:rPr>
              <a:t> highest </a:t>
            </a:r>
            <a:r>
              <a:rPr lang="en-US" sz="2800" dirty="0">
                <a:solidFill>
                  <a:schemeClr val="bg1">
                    <a:lumMod val="50000"/>
                  </a:schemeClr>
                </a:solidFill>
                <a:latin typeface="Arial" charset="0"/>
                <a:ea typeface="Arial" charset="0"/>
                <a:cs typeface="Arial" charset="0"/>
              </a:rPr>
              <a:t>fraction of households with incomes $150,000 or greater.</a:t>
            </a:r>
          </a:p>
          <a:p>
            <a:r>
              <a:rPr lang="en-US" sz="2800" dirty="0">
                <a:solidFill>
                  <a:schemeClr val="bg1">
                    <a:lumMod val="50000"/>
                  </a:schemeClr>
                </a:solidFill>
                <a:latin typeface="Arial" charset="0"/>
                <a:ea typeface="Arial" charset="0"/>
                <a:cs typeface="Arial" charset="0"/>
              </a:rPr>
              <a:t>Almost all street names in West University Place are allusions to universities, colleges, and poets throughout the United States and the world.</a:t>
            </a:r>
          </a:p>
          <a:p>
            <a:pPr marL="419100" marR="0" lvl="0" indent="-419100" algn="l" rtl="0">
              <a:lnSpc>
                <a:spcPct val="120000"/>
              </a:lnSpc>
              <a:spcBef>
                <a:spcPts val="0"/>
              </a:spcBef>
              <a:buClr>
                <a:srgbClr val="86837F"/>
              </a:buClr>
              <a:buSzPct val="50000"/>
              <a:buFont typeface="Arial"/>
              <a:buChar char="•"/>
            </a:pPr>
            <a:endParaRPr lang="en-US" sz="3600" u="none" strike="noStrike" cap="none" dirty="0">
              <a:solidFill>
                <a:srgbClr val="86837F"/>
              </a:solidFill>
              <a:latin typeface="Arial"/>
              <a:ea typeface="Arial"/>
              <a:cs typeface="Arial"/>
              <a:sym typeface="Arial"/>
            </a:endParaRPr>
          </a:p>
        </p:txBody>
      </p:sp>
      <p:pic>
        <p:nvPicPr>
          <p:cNvPr id="4098" name="Picture 2" descr="epia toned photo of men standing next to a long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028" y="2984500"/>
            <a:ext cx="5378175" cy="4078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6800" b="0" i="0" u="none" strike="noStrike" cap="none">
                <a:solidFill>
                  <a:srgbClr val="BCB08F"/>
                </a:solidFill>
                <a:latin typeface="Arial"/>
                <a:ea typeface="Arial"/>
                <a:cs typeface="Arial"/>
                <a:sym typeface="Arial"/>
              </a:rPr>
              <a:t>Historical Background </a:t>
            </a:r>
          </a:p>
        </p:txBody>
      </p:sp>
      <p:sp>
        <p:nvSpPr>
          <p:cNvPr id="67" name="Shape 67"/>
          <p:cNvSpPr txBox="1">
            <a:spLocks noGrp="1"/>
          </p:cNvSpPr>
          <p:nvPr>
            <p:ph type="body" idx="1"/>
          </p:nvPr>
        </p:nvSpPr>
        <p:spPr>
          <a:xfrm>
            <a:off x="843612" y="2919591"/>
            <a:ext cx="5377231" cy="5844815"/>
          </a:xfrm>
          <a:prstGeom prst="rect">
            <a:avLst/>
          </a:prstGeom>
          <a:noFill/>
          <a:ln>
            <a:noFill/>
          </a:ln>
        </p:spPr>
        <p:txBody>
          <a:bodyPr lIns="0" tIns="0" rIns="0" bIns="0" anchor="ctr" anchorCtr="0">
            <a:noAutofit/>
          </a:bodyPr>
          <a:lstStyle/>
          <a:p>
            <a:pPr marL="293370" marR="0" lvl="0" indent="-293370" algn="l" rtl="0">
              <a:lnSpc>
                <a:spcPct val="120000"/>
              </a:lnSpc>
              <a:spcBef>
                <a:spcPts val="0"/>
              </a:spcBef>
              <a:buClr>
                <a:srgbClr val="86837F"/>
              </a:buClr>
              <a:buSzPct val="50400"/>
              <a:buFont typeface="Arial"/>
              <a:buChar char="•"/>
            </a:pPr>
            <a:r>
              <a:rPr lang="en-US" sz="2520" u="none" strike="noStrike" cap="none" dirty="0">
                <a:solidFill>
                  <a:srgbClr val="86837F"/>
                </a:solidFill>
                <a:latin typeface="Arial"/>
                <a:ea typeface="Arial"/>
                <a:cs typeface="Arial"/>
                <a:sym typeface="Arial"/>
              </a:rPr>
              <a:t>St. Mark's Episcopal Church and School:   </a:t>
            </a:r>
          </a:p>
          <a:p>
            <a:pPr marL="586740" marR="0" lvl="1" indent="-294640" algn="l" rtl="0">
              <a:lnSpc>
                <a:spcPct val="120000"/>
              </a:lnSpc>
              <a:spcBef>
                <a:spcPts val="1900"/>
              </a:spcBef>
              <a:buClr>
                <a:srgbClr val="86837F"/>
              </a:buClr>
              <a:buSzPct val="50400"/>
              <a:buFont typeface="Arial"/>
              <a:buChar char="•"/>
            </a:pPr>
            <a:r>
              <a:rPr lang="en-US" sz="2520" u="none" strike="noStrike" cap="none" dirty="0">
                <a:solidFill>
                  <a:srgbClr val="86837F"/>
                </a:solidFill>
                <a:latin typeface="Arial"/>
                <a:ea typeface="Arial"/>
                <a:cs typeface="Arial"/>
                <a:sym typeface="Arial"/>
              </a:rPr>
              <a:t>1939: Church founded</a:t>
            </a:r>
          </a:p>
          <a:p>
            <a:pPr marL="586740" marR="0" lvl="1" indent="-294640" algn="l" rtl="0">
              <a:lnSpc>
                <a:spcPct val="120000"/>
              </a:lnSpc>
              <a:spcBef>
                <a:spcPts val="1900"/>
              </a:spcBef>
              <a:buClr>
                <a:srgbClr val="86837F"/>
              </a:buClr>
              <a:buSzPct val="50400"/>
              <a:buFont typeface="Arial"/>
              <a:buChar char="•"/>
            </a:pPr>
            <a:r>
              <a:rPr lang="en-US" sz="2520" u="none" strike="noStrike" cap="none" dirty="0">
                <a:solidFill>
                  <a:srgbClr val="86837F"/>
                </a:solidFill>
                <a:latin typeface="Arial"/>
                <a:ea typeface="Arial"/>
                <a:cs typeface="Arial"/>
                <a:sym typeface="Arial"/>
              </a:rPr>
              <a:t>1960: </a:t>
            </a:r>
            <a:r>
              <a:rPr lang="en-US" sz="2520" u="none" strike="noStrike" cap="none" dirty="0" smtClean="0">
                <a:solidFill>
                  <a:srgbClr val="86837F"/>
                </a:solidFill>
                <a:latin typeface="Arial"/>
                <a:ea typeface="Arial"/>
                <a:cs typeface="Arial"/>
                <a:sym typeface="Arial"/>
              </a:rPr>
              <a:t>mother’s-day-out </a:t>
            </a:r>
            <a:r>
              <a:rPr lang="en-US" sz="2520" u="none" strike="noStrike" cap="none" dirty="0">
                <a:solidFill>
                  <a:srgbClr val="86837F"/>
                </a:solidFill>
                <a:latin typeface="Arial"/>
                <a:ea typeface="Arial"/>
                <a:cs typeface="Arial"/>
                <a:sym typeface="Arial"/>
              </a:rPr>
              <a:t>created</a:t>
            </a:r>
          </a:p>
          <a:p>
            <a:pPr marL="880109" marR="0" lvl="2" indent="-295908" algn="l" rtl="0">
              <a:lnSpc>
                <a:spcPct val="120000"/>
              </a:lnSpc>
              <a:spcBef>
                <a:spcPts val="1900"/>
              </a:spcBef>
              <a:buClr>
                <a:srgbClr val="86837F"/>
              </a:buClr>
              <a:buSzPct val="50400"/>
              <a:buFont typeface="Arial"/>
              <a:buChar char="•"/>
            </a:pPr>
            <a:r>
              <a:rPr lang="en-US" sz="2520" u="none" strike="noStrike" cap="none" dirty="0">
                <a:solidFill>
                  <a:srgbClr val="86837F"/>
                </a:solidFill>
                <a:latin typeface="Arial"/>
                <a:ea typeface="Arial"/>
                <a:cs typeface="Arial"/>
                <a:sym typeface="Arial"/>
              </a:rPr>
              <a:t>Evolution: preschool &gt; elementary &gt; middle school</a:t>
            </a:r>
          </a:p>
          <a:p>
            <a:pPr marL="586740" marR="0" lvl="1" indent="-294640" algn="l" rtl="0">
              <a:lnSpc>
                <a:spcPct val="120000"/>
              </a:lnSpc>
              <a:spcBef>
                <a:spcPts val="1900"/>
              </a:spcBef>
              <a:buClr>
                <a:srgbClr val="86837F"/>
              </a:buClr>
              <a:buSzPct val="50400"/>
              <a:buFont typeface="Arial"/>
              <a:buChar char="•"/>
            </a:pPr>
            <a:r>
              <a:rPr lang="en-US" sz="2520" u="none" strike="noStrike" cap="none" dirty="0">
                <a:solidFill>
                  <a:srgbClr val="86837F"/>
                </a:solidFill>
                <a:latin typeface="Arial"/>
                <a:ea typeface="Arial"/>
                <a:cs typeface="Arial"/>
                <a:sym typeface="Arial"/>
              </a:rPr>
              <a:t>1988: first 8th grade class graduates</a:t>
            </a:r>
          </a:p>
          <a:p>
            <a:pPr marL="586740" marR="0" lvl="1" indent="-294640" algn="l" rtl="0">
              <a:lnSpc>
                <a:spcPct val="120000"/>
              </a:lnSpc>
              <a:spcBef>
                <a:spcPts val="1900"/>
              </a:spcBef>
              <a:buClr>
                <a:srgbClr val="86837F"/>
              </a:buClr>
              <a:buSzPct val="50400"/>
              <a:buFont typeface="Arial"/>
              <a:buChar char="•"/>
            </a:pPr>
            <a:r>
              <a:rPr lang="en-US" sz="2520" u="none" strike="noStrike" cap="none" dirty="0">
                <a:solidFill>
                  <a:srgbClr val="86837F"/>
                </a:solidFill>
                <a:latin typeface="Arial"/>
                <a:ea typeface="Arial"/>
                <a:cs typeface="Arial"/>
                <a:sym typeface="Arial"/>
              </a:rPr>
              <a:t>1990: Southwestern Association of Episcopal Schools</a:t>
            </a:r>
          </a:p>
          <a:p>
            <a:pPr marL="586740" marR="0" lvl="1" indent="-294640" algn="l" rtl="0">
              <a:lnSpc>
                <a:spcPct val="120000"/>
              </a:lnSpc>
              <a:spcBef>
                <a:spcPts val="1900"/>
              </a:spcBef>
              <a:buClr>
                <a:srgbClr val="86837F"/>
              </a:buClr>
              <a:buSzPct val="50400"/>
              <a:buFont typeface="Arial"/>
              <a:buChar char="•"/>
            </a:pPr>
            <a:r>
              <a:rPr lang="en-US" sz="2520" u="none" strike="noStrike" cap="none" dirty="0">
                <a:solidFill>
                  <a:srgbClr val="86837F"/>
                </a:solidFill>
                <a:latin typeface="Arial"/>
                <a:ea typeface="Arial"/>
                <a:cs typeface="Arial"/>
                <a:sym typeface="Arial"/>
              </a:rPr>
              <a:t>2010: 50 year anniversary! </a:t>
            </a:r>
          </a:p>
        </p:txBody>
      </p:sp>
      <p:pic>
        <p:nvPicPr>
          <p:cNvPr id="5122" name="Picture 2" descr="lack and white photo of 3 men in hats and uniforms standing next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843" y="3496413"/>
            <a:ext cx="6254893" cy="4691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6" name="Shape 76"/>
          <p:cNvSpPr txBox="1">
            <a:spLocks noGrp="1"/>
          </p:cNvSpPr>
          <p:nvPr>
            <p:ph type="title"/>
          </p:nvPr>
        </p:nvSpPr>
        <p:spPr>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6800" b="0" i="0" u="none" strike="noStrike" cap="none">
                <a:solidFill>
                  <a:srgbClr val="BCB08F"/>
                </a:solidFill>
                <a:latin typeface="Arial"/>
                <a:ea typeface="Arial"/>
                <a:cs typeface="Arial"/>
                <a:sym typeface="Arial"/>
              </a:rPr>
              <a:t>Why St. Mark's?</a:t>
            </a:r>
          </a:p>
        </p:txBody>
      </p:sp>
      <p:sp>
        <p:nvSpPr>
          <p:cNvPr id="77" name="Shape 77"/>
          <p:cNvSpPr txBox="1">
            <a:spLocks noGrp="1"/>
          </p:cNvSpPr>
          <p:nvPr>
            <p:ph type="body" idx="1"/>
          </p:nvPr>
        </p:nvSpPr>
        <p:spPr>
          <a:prstGeom prst="rect">
            <a:avLst/>
          </a:prstGeom>
          <a:noFill/>
          <a:ln>
            <a:noFill/>
          </a:ln>
        </p:spPr>
        <p:txBody>
          <a:bodyPr lIns="0" tIns="0" rIns="0" bIns="0" anchor="ctr" anchorCtr="0">
            <a:noAutofit/>
          </a:bodyPr>
          <a:lstStyle/>
          <a:p>
            <a:pPr marL="264032" marR="0" lvl="0" indent="-264032" algn="l" rtl="0">
              <a:lnSpc>
                <a:spcPct val="120000"/>
              </a:lnSpc>
              <a:spcBef>
                <a:spcPts val="0"/>
              </a:spcBef>
              <a:buClr>
                <a:srgbClr val="86837F"/>
              </a:buClr>
              <a:buSzPct val="49304"/>
              <a:buFont typeface="Arial"/>
              <a:buChar char="•"/>
            </a:pPr>
            <a:r>
              <a:rPr lang="en-US" sz="2268" b="0" u="none" strike="noStrike" cap="none" dirty="0">
                <a:solidFill>
                  <a:srgbClr val="86837F"/>
                </a:solidFill>
                <a:latin typeface="Arial"/>
                <a:ea typeface="Arial"/>
                <a:cs typeface="Arial"/>
                <a:sym typeface="Arial"/>
              </a:rPr>
              <a:t>"The Evangelist"</a:t>
            </a:r>
          </a:p>
          <a:p>
            <a:pPr marL="264032" marR="0" lvl="0" indent="-264032" algn="l" rtl="0">
              <a:lnSpc>
                <a:spcPct val="120000"/>
              </a:lnSpc>
              <a:spcBef>
                <a:spcPts val="1700"/>
              </a:spcBef>
              <a:buClr>
                <a:srgbClr val="86837F"/>
              </a:buClr>
              <a:buSzPct val="49304"/>
              <a:buFont typeface="Arial"/>
              <a:buChar char="•"/>
            </a:pPr>
            <a:r>
              <a:rPr lang="en-US" sz="2268" b="0" u="none" strike="noStrike" cap="none" dirty="0">
                <a:solidFill>
                  <a:srgbClr val="86837F"/>
                </a:solidFill>
                <a:latin typeface="Arial"/>
                <a:ea typeface="Arial"/>
                <a:cs typeface="Arial"/>
                <a:sym typeface="Arial"/>
              </a:rPr>
              <a:t>Founded Christian church in Egypt; jailed; martyred</a:t>
            </a:r>
          </a:p>
          <a:p>
            <a:pPr marL="528065" marR="0" lvl="1" indent="-274065" algn="l" rtl="0">
              <a:lnSpc>
                <a:spcPct val="120000"/>
              </a:lnSpc>
              <a:spcBef>
                <a:spcPts val="1700"/>
              </a:spcBef>
              <a:buClr>
                <a:srgbClr val="86837F"/>
              </a:buClr>
              <a:buSzPct val="49304"/>
              <a:buFont typeface="Arial"/>
              <a:buChar char="•"/>
            </a:pPr>
            <a:r>
              <a:rPr lang="en-US" sz="2268" b="0" u="none" strike="noStrike" cap="none" dirty="0">
                <a:solidFill>
                  <a:srgbClr val="86837F"/>
                </a:solidFill>
                <a:latin typeface="Arial"/>
                <a:ea typeface="Arial"/>
                <a:cs typeface="Arial"/>
                <a:sym typeface="Arial"/>
              </a:rPr>
              <a:t>Visited by an angel in the form of a lion and this is now St. Mark's symbol</a:t>
            </a:r>
          </a:p>
          <a:p>
            <a:pPr marL="264032" marR="0" lvl="0" indent="-264032" algn="l" rtl="0">
              <a:lnSpc>
                <a:spcPct val="120000"/>
              </a:lnSpc>
              <a:spcBef>
                <a:spcPts val="1700"/>
              </a:spcBef>
              <a:buClr>
                <a:srgbClr val="86837F"/>
              </a:buClr>
              <a:buSzPct val="49304"/>
              <a:buFont typeface="Arial"/>
              <a:buChar char="•"/>
            </a:pPr>
            <a:r>
              <a:rPr lang="en-US" sz="2268" b="0" u="none" strike="noStrike" cap="none" dirty="0">
                <a:solidFill>
                  <a:srgbClr val="86837F"/>
                </a:solidFill>
                <a:latin typeface="Arial"/>
                <a:ea typeface="Arial"/>
                <a:cs typeface="Arial"/>
                <a:sym typeface="Arial"/>
              </a:rPr>
              <a:t>Mark's gospel tells the story of Jesus according to Peter; first written after death</a:t>
            </a:r>
          </a:p>
          <a:p>
            <a:pPr marL="264032" marR="0" lvl="0" indent="-264032" algn="l" rtl="0">
              <a:lnSpc>
                <a:spcPct val="120000"/>
              </a:lnSpc>
              <a:spcBef>
                <a:spcPts val="1700"/>
              </a:spcBef>
              <a:buClr>
                <a:srgbClr val="86837F"/>
              </a:buClr>
              <a:buSzPct val="49304"/>
              <a:buFont typeface="Arial"/>
              <a:buChar char="•"/>
            </a:pPr>
            <a:r>
              <a:rPr lang="en-US" sz="2268" b="0" u="none" strike="noStrike" cap="none" dirty="0">
                <a:solidFill>
                  <a:srgbClr val="86837F"/>
                </a:solidFill>
                <a:latin typeface="Arial"/>
                <a:ea typeface="Arial"/>
                <a:cs typeface="Arial"/>
                <a:sym typeface="Arial"/>
              </a:rPr>
              <a:t>"At St. Mark's we want our kids to feel empowered to lead, but also to have the courage and strength to follow." </a:t>
            </a:r>
          </a:p>
          <a:p>
            <a:pPr marL="264032" marR="0" lvl="0" indent="-264032" algn="l" rtl="0">
              <a:lnSpc>
                <a:spcPct val="120000"/>
              </a:lnSpc>
              <a:spcBef>
                <a:spcPts val="1700"/>
              </a:spcBef>
              <a:buClr>
                <a:srgbClr val="86837F"/>
              </a:buClr>
              <a:buSzPct val="49304"/>
              <a:buFont typeface="Arial"/>
              <a:buChar char="•"/>
            </a:pPr>
            <a:r>
              <a:rPr lang="en-US" sz="2268" b="0" u="none" strike="noStrike" cap="none" dirty="0">
                <a:solidFill>
                  <a:srgbClr val="86837F"/>
                </a:solidFill>
                <a:latin typeface="Arial"/>
                <a:ea typeface="Arial"/>
                <a:cs typeface="Arial"/>
                <a:sym typeface="Arial"/>
              </a:rPr>
              <a:t>St. Mark's Day celebrated in chapel April 25</a:t>
            </a:r>
          </a:p>
        </p:txBody>
      </p:sp>
      <p:pic>
        <p:nvPicPr>
          <p:cNvPr id="6146" name="Picture 2" descr="http://therivardreport.com/wp-content/uploads/2014/03/st.-marks-6.jpg?w=6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2984500"/>
            <a:ext cx="6124865" cy="3981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6800" b="0" i="0" u="none" strike="noStrike" cap="none">
                <a:solidFill>
                  <a:srgbClr val="BCB08F"/>
                </a:solidFill>
                <a:latin typeface="Arial"/>
                <a:ea typeface="Arial"/>
                <a:cs typeface="Arial"/>
                <a:sym typeface="Arial"/>
              </a:rPr>
              <a:t>Campus Governance</a:t>
            </a:r>
          </a:p>
        </p:txBody>
      </p:sp>
      <p:sp>
        <p:nvSpPr>
          <p:cNvPr id="83" name="Shape 83"/>
          <p:cNvSpPr txBox="1">
            <a:spLocks noGrp="1"/>
          </p:cNvSpPr>
          <p:nvPr>
            <p:ph type="body" idx="1"/>
          </p:nvPr>
        </p:nvSpPr>
        <p:spPr>
          <a:prstGeom prst="rect">
            <a:avLst/>
          </a:prstGeom>
          <a:noFill/>
          <a:ln>
            <a:noFill/>
          </a:ln>
        </p:spPr>
        <p:txBody>
          <a:bodyPr lIns="0" tIns="0" rIns="0" bIns="0" anchor="ctr" anchorCtr="0">
            <a:noAutofit/>
          </a:bodyPr>
          <a:lstStyle/>
          <a:p>
            <a:pPr marL="343661" marR="0" lvl="0" indent="-343661" algn="l" rtl="0">
              <a:lnSpc>
                <a:spcPct val="120000"/>
              </a:lnSpc>
              <a:spcBef>
                <a:spcPts val="0"/>
              </a:spcBef>
              <a:buClr>
                <a:srgbClr val="86837F"/>
              </a:buClr>
              <a:buSzPct val="49200"/>
              <a:buFont typeface="Arial"/>
              <a:buChar char="•"/>
            </a:pPr>
            <a:r>
              <a:rPr lang="en-US" sz="2952" b="0" u="none" strike="noStrike" cap="none" dirty="0">
                <a:solidFill>
                  <a:srgbClr val="86837F"/>
                </a:solidFill>
                <a:latin typeface="Arial"/>
                <a:ea typeface="Arial"/>
                <a:cs typeface="Arial"/>
                <a:sym typeface="Arial"/>
              </a:rPr>
              <a:t>Rector (priest) charged by the Bishop of the Diocese</a:t>
            </a:r>
          </a:p>
          <a:p>
            <a:pPr marL="687323" marR="0" lvl="1" indent="-344423" algn="l" rtl="0">
              <a:lnSpc>
                <a:spcPct val="120000"/>
              </a:lnSpc>
              <a:spcBef>
                <a:spcPts val="2200"/>
              </a:spcBef>
              <a:buClr>
                <a:srgbClr val="86837F"/>
              </a:buClr>
              <a:buSzPct val="49200"/>
              <a:buFont typeface="Arial"/>
              <a:buChar char="•"/>
            </a:pPr>
            <a:r>
              <a:rPr lang="en-US" sz="2952" b="0" u="none" strike="noStrike" cap="none" dirty="0">
                <a:solidFill>
                  <a:srgbClr val="86837F"/>
                </a:solidFill>
                <a:latin typeface="Arial"/>
                <a:ea typeface="Arial"/>
                <a:cs typeface="Arial"/>
                <a:sym typeface="Arial"/>
              </a:rPr>
              <a:t>executive chairman of the Board of Trustees &gt; defers this to an elected trustee; Rector serves as a voting board member</a:t>
            </a:r>
          </a:p>
          <a:p>
            <a:pPr marL="343661" marR="0" lvl="0" indent="-343661" algn="l" rtl="0">
              <a:lnSpc>
                <a:spcPct val="120000"/>
              </a:lnSpc>
              <a:spcBef>
                <a:spcPts val="2200"/>
              </a:spcBef>
              <a:buClr>
                <a:srgbClr val="86837F"/>
              </a:buClr>
              <a:buSzPct val="49200"/>
              <a:buFont typeface="Arial"/>
              <a:buChar char="•"/>
            </a:pPr>
            <a:r>
              <a:rPr lang="en-US" sz="2952" b="0" u="none" strike="noStrike" cap="none" dirty="0">
                <a:solidFill>
                  <a:srgbClr val="86837F"/>
                </a:solidFill>
                <a:latin typeface="Arial"/>
                <a:ea typeface="Arial"/>
                <a:cs typeface="Arial"/>
                <a:sym typeface="Arial"/>
              </a:rPr>
              <a:t>Board of Trustees: governance of the School; our long term health relies on the Board working with the Church Vestry and the Head of School; Board hires one employee: the Head of School; Board is "self-replicating"</a:t>
            </a:r>
          </a:p>
          <a:p>
            <a:pPr marL="687323" marR="0" lvl="1" indent="-344423" algn="l" rtl="0">
              <a:lnSpc>
                <a:spcPct val="120000"/>
              </a:lnSpc>
              <a:spcBef>
                <a:spcPts val="2200"/>
              </a:spcBef>
              <a:buClr>
                <a:srgbClr val="86837F"/>
              </a:buClr>
              <a:buSzPct val="49200"/>
              <a:buFont typeface="Arial"/>
              <a:buChar char="•"/>
            </a:pPr>
            <a:r>
              <a:rPr lang="en-US" sz="2952" b="0" u="none" strike="noStrike" cap="none" dirty="0">
                <a:solidFill>
                  <a:srgbClr val="86837F"/>
                </a:solidFill>
                <a:latin typeface="Arial"/>
                <a:ea typeface="Arial"/>
                <a:cs typeface="Arial"/>
                <a:sym typeface="Arial"/>
              </a:rPr>
              <a:t>Head of School hires all other employees with option to defer this to Senior Administration team</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270000" y="292456"/>
            <a:ext cx="10464800" cy="1651001"/>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6800" b="0" i="0" u="none" strike="noStrike" cap="none">
                <a:solidFill>
                  <a:srgbClr val="BCB08F"/>
                </a:solidFill>
                <a:latin typeface="Arial"/>
                <a:ea typeface="Arial"/>
                <a:cs typeface="Arial"/>
                <a:sym typeface="Arial"/>
              </a:rPr>
              <a:t>Campus Governance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388" y="2173777"/>
            <a:ext cx="9705802" cy="6431905"/>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5508" b="0" i="0" u="none" strike="noStrike" cap="none">
                <a:solidFill>
                  <a:srgbClr val="BCB08F"/>
                </a:solidFill>
                <a:latin typeface="Arial"/>
                <a:ea typeface="Arial"/>
                <a:cs typeface="Arial"/>
                <a:sym typeface="Arial"/>
              </a:rPr>
              <a:t>Enrollment, Growth, Achievement</a:t>
            </a:r>
          </a:p>
        </p:txBody>
      </p:sp>
      <p:sp>
        <p:nvSpPr>
          <p:cNvPr id="97" name="Shape 97"/>
          <p:cNvSpPr txBox="1">
            <a:spLocks noGrp="1"/>
          </p:cNvSpPr>
          <p:nvPr>
            <p:ph type="body" idx="1"/>
          </p:nvPr>
        </p:nvSpPr>
        <p:spPr>
          <a:prstGeom prst="rect">
            <a:avLst/>
          </a:prstGeom>
          <a:noFill/>
          <a:ln>
            <a:noFill/>
          </a:ln>
        </p:spPr>
        <p:txBody>
          <a:bodyPr lIns="0" tIns="0" rIns="0" bIns="0" anchor="ctr" anchorCtr="0">
            <a:noAutofit/>
          </a:bodyPr>
          <a:lstStyle/>
          <a:p>
            <a:pPr marL="268223" marR="0" lvl="0" indent="-268223" algn="l" rtl="0">
              <a:lnSpc>
                <a:spcPct val="120000"/>
              </a:lnSpc>
              <a:spcBef>
                <a:spcPts val="0"/>
              </a:spcBef>
              <a:buClr>
                <a:srgbClr val="86837F"/>
              </a:buClr>
              <a:buSzPct val="50086"/>
              <a:buFont typeface="Arial"/>
              <a:buChar char="•"/>
            </a:pPr>
            <a:r>
              <a:rPr lang="en-US" sz="2304" b="0" u="none" strike="noStrike" cap="none" dirty="0">
                <a:solidFill>
                  <a:srgbClr val="86837F"/>
                </a:solidFill>
                <a:latin typeface="Arial"/>
                <a:ea typeface="Arial"/>
                <a:cs typeface="Arial"/>
                <a:sym typeface="Arial"/>
              </a:rPr>
              <a:t>No district level </a:t>
            </a:r>
          </a:p>
          <a:p>
            <a:pPr marL="268223" marR="0" lvl="0" indent="-268223" algn="l" rtl="0">
              <a:lnSpc>
                <a:spcPct val="120000"/>
              </a:lnSpc>
              <a:spcBef>
                <a:spcPts val="1700"/>
              </a:spcBef>
              <a:buClr>
                <a:srgbClr val="86837F"/>
              </a:buClr>
              <a:buSzPct val="50086"/>
              <a:buFont typeface="Arial"/>
              <a:buChar char="•"/>
            </a:pPr>
            <a:r>
              <a:rPr lang="en-US" sz="2304" b="0" u="none" strike="noStrike" cap="none" dirty="0">
                <a:solidFill>
                  <a:srgbClr val="86837F"/>
                </a:solidFill>
                <a:latin typeface="Arial"/>
                <a:ea typeface="Arial"/>
                <a:cs typeface="Arial"/>
                <a:sym typeface="Arial"/>
              </a:rPr>
              <a:t>Enrollment:</a:t>
            </a:r>
          </a:p>
          <a:p>
            <a:pPr marL="536447" marR="0" lvl="1" indent="-269747" algn="l" rtl="0">
              <a:lnSpc>
                <a:spcPct val="120000"/>
              </a:lnSpc>
              <a:spcBef>
                <a:spcPts val="1700"/>
              </a:spcBef>
              <a:buClr>
                <a:srgbClr val="86837F"/>
              </a:buClr>
              <a:buSzPct val="50086"/>
              <a:buFont typeface="Arial"/>
              <a:buChar char="•"/>
            </a:pPr>
            <a:r>
              <a:rPr lang="en-US" sz="2304" b="0" u="none" strike="noStrike" cap="none" dirty="0">
                <a:solidFill>
                  <a:srgbClr val="86837F"/>
                </a:solidFill>
                <a:latin typeface="Arial"/>
                <a:ea typeface="Arial"/>
                <a:cs typeface="Arial"/>
                <a:sym typeface="Arial"/>
              </a:rPr>
              <a:t>Total: 435 students </a:t>
            </a:r>
          </a:p>
          <a:p>
            <a:pPr marL="536447" marR="0" lvl="1" indent="-269747" algn="l" rtl="0">
              <a:lnSpc>
                <a:spcPct val="120000"/>
              </a:lnSpc>
              <a:spcBef>
                <a:spcPts val="1700"/>
              </a:spcBef>
              <a:buClr>
                <a:srgbClr val="86837F"/>
              </a:buClr>
              <a:buSzPct val="50086"/>
              <a:buFont typeface="Arial"/>
              <a:buChar char="•"/>
            </a:pPr>
            <a:r>
              <a:rPr lang="en-US" sz="2304" b="0" u="none" strike="noStrike" cap="none" dirty="0">
                <a:solidFill>
                  <a:srgbClr val="86837F"/>
                </a:solidFill>
                <a:latin typeface="Arial"/>
                <a:ea typeface="Arial"/>
                <a:cs typeface="Arial"/>
                <a:sym typeface="Arial"/>
              </a:rPr>
              <a:t>SES: not available </a:t>
            </a:r>
          </a:p>
          <a:p>
            <a:pPr marL="536447" marR="0" lvl="1" indent="-269747" algn="l" rtl="0">
              <a:lnSpc>
                <a:spcPct val="120000"/>
              </a:lnSpc>
              <a:spcBef>
                <a:spcPts val="1700"/>
              </a:spcBef>
              <a:buClr>
                <a:srgbClr val="86837F"/>
              </a:buClr>
              <a:buSzPct val="50086"/>
              <a:buFont typeface="Arial"/>
              <a:buChar char="•"/>
            </a:pPr>
            <a:r>
              <a:rPr lang="en-US" sz="2304" b="0" u="none" strike="noStrike" cap="none" dirty="0">
                <a:solidFill>
                  <a:srgbClr val="86837F"/>
                </a:solidFill>
                <a:latin typeface="Arial"/>
                <a:ea typeface="Arial"/>
                <a:cs typeface="Arial"/>
                <a:sym typeface="Arial"/>
              </a:rPr>
              <a:t>51% Female; 49% Male</a:t>
            </a:r>
          </a:p>
          <a:p>
            <a:pPr marL="536447" marR="0" lvl="1" indent="-269747" algn="l" rtl="0">
              <a:lnSpc>
                <a:spcPct val="120000"/>
              </a:lnSpc>
              <a:spcBef>
                <a:spcPts val="1700"/>
              </a:spcBef>
              <a:buClr>
                <a:srgbClr val="86837F"/>
              </a:buClr>
              <a:buSzPct val="50086"/>
              <a:buFont typeface="Arial"/>
              <a:buChar char="•"/>
            </a:pPr>
            <a:r>
              <a:rPr lang="en-US" sz="2304" b="0" u="none" strike="noStrike" cap="none" dirty="0">
                <a:solidFill>
                  <a:srgbClr val="86837F"/>
                </a:solidFill>
                <a:latin typeface="Arial"/>
                <a:ea typeface="Arial"/>
                <a:cs typeface="Arial"/>
                <a:sym typeface="Arial"/>
              </a:rPr>
              <a:t>35+ heritages represented </a:t>
            </a:r>
          </a:p>
          <a:p>
            <a:pPr marL="536447" marR="0" lvl="1" indent="-269747" algn="l" rtl="0">
              <a:lnSpc>
                <a:spcPct val="120000"/>
              </a:lnSpc>
              <a:spcBef>
                <a:spcPts val="1700"/>
              </a:spcBef>
              <a:buClr>
                <a:srgbClr val="86837F"/>
              </a:buClr>
              <a:buSzPct val="50086"/>
              <a:buFont typeface="Arial"/>
              <a:buChar char="•"/>
            </a:pPr>
            <a:r>
              <a:rPr lang="en-US" sz="2304" b="0" u="none" strike="noStrike" cap="none" dirty="0">
                <a:solidFill>
                  <a:srgbClr val="86837F"/>
                </a:solidFill>
                <a:latin typeface="Arial"/>
                <a:ea typeface="Arial"/>
                <a:cs typeface="Arial"/>
                <a:sym typeface="Arial"/>
              </a:rPr>
              <a:t> Educational Records Bureau: CTP 4 </a:t>
            </a:r>
          </a:p>
          <a:p>
            <a:pPr marL="1072895" marR="0" lvl="3" indent="-272794" algn="l" rtl="0">
              <a:lnSpc>
                <a:spcPct val="120000"/>
              </a:lnSpc>
              <a:spcBef>
                <a:spcPts val="1700"/>
              </a:spcBef>
              <a:buClr>
                <a:srgbClr val="86837F"/>
              </a:buClr>
              <a:buSzPct val="50086"/>
              <a:buFont typeface="Arial"/>
              <a:buChar char="•"/>
            </a:pPr>
            <a:r>
              <a:rPr lang="en-US" sz="2304" b="0" u="none" strike="noStrike" cap="none" dirty="0">
                <a:solidFill>
                  <a:srgbClr val="86837F"/>
                </a:solidFill>
                <a:latin typeface="Arial"/>
                <a:ea typeface="Arial"/>
                <a:cs typeface="Arial"/>
                <a:sym typeface="Arial"/>
              </a:rPr>
              <a:t>Strengths: writing skills </a:t>
            </a:r>
          </a:p>
          <a:p>
            <a:pPr marL="1072895" marR="0" lvl="3" indent="-272794" algn="l" rtl="0">
              <a:lnSpc>
                <a:spcPct val="120000"/>
              </a:lnSpc>
              <a:spcBef>
                <a:spcPts val="1700"/>
              </a:spcBef>
              <a:buClr>
                <a:srgbClr val="86837F"/>
              </a:buClr>
              <a:buSzPct val="50086"/>
              <a:buFont typeface="Arial"/>
              <a:buChar char="•"/>
            </a:pPr>
            <a:r>
              <a:rPr lang="en-US" sz="2304" b="0" u="none" strike="noStrike" cap="none" dirty="0">
                <a:solidFill>
                  <a:srgbClr val="86837F"/>
                </a:solidFill>
                <a:latin typeface="Arial"/>
                <a:ea typeface="Arial"/>
                <a:cs typeface="Arial"/>
                <a:sym typeface="Arial"/>
              </a:rPr>
              <a:t>Weaknesses: Spanish skills</a:t>
            </a:r>
          </a:p>
        </p:txBody>
      </p:sp>
      <p:pic>
        <p:nvPicPr>
          <p:cNvPr id="2056" name="Picture 8" descr="https://scontent-dfw1-1.xx.fbcdn.net/hphotos-xpf1/t31.0-8/12628620_1111825062174662_5560521679509696600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530" y="2032826"/>
            <a:ext cx="6472844" cy="432049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content-dfw1-1.xx.fbcdn.net/hphotos-xaf1/t31.0-8/12615576_1111727165517785_7971661714796044623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717" y="6880208"/>
            <a:ext cx="3600842" cy="24034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270000" y="597018"/>
            <a:ext cx="10464800" cy="1651001"/>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5168" b="0" i="0" u="none" strike="noStrike" cap="none">
                <a:solidFill>
                  <a:srgbClr val="BCB08F"/>
                </a:solidFill>
                <a:latin typeface="Arial"/>
                <a:ea typeface="Arial"/>
                <a:cs typeface="Arial"/>
                <a:sym typeface="Arial"/>
              </a:rPr>
              <a:t>Political and Geographical Characteristics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228" y="2248019"/>
            <a:ext cx="9883572" cy="6846105"/>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6800" b="0" i="0" u="none" strike="noStrike" cap="none">
                <a:solidFill>
                  <a:srgbClr val="BCB08F"/>
                </a:solidFill>
                <a:latin typeface="Arial"/>
                <a:ea typeface="Arial"/>
                <a:cs typeface="Arial"/>
                <a:sym typeface="Arial"/>
              </a:rPr>
              <a:t>Family Involvement</a:t>
            </a:r>
          </a:p>
        </p:txBody>
      </p:sp>
      <p:sp>
        <p:nvSpPr>
          <p:cNvPr id="110" name="Shape 110"/>
          <p:cNvSpPr txBox="1">
            <a:spLocks noGrp="1"/>
          </p:cNvSpPr>
          <p:nvPr>
            <p:ph type="body" idx="1"/>
          </p:nvPr>
        </p:nvSpPr>
        <p:spPr>
          <a:prstGeom prst="rect">
            <a:avLst/>
          </a:prstGeom>
          <a:noFill/>
          <a:ln>
            <a:noFill/>
          </a:ln>
        </p:spPr>
        <p:txBody>
          <a:bodyPr lIns="0" tIns="0" rIns="0" bIns="0" anchor="ctr" anchorCtr="0">
            <a:noAutofit/>
          </a:bodyPr>
          <a:lstStyle/>
          <a:p>
            <a:pPr marL="419100" marR="0" lvl="0" indent="-419100" algn="l" rtl="0">
              <a:lnSpc>
                <a:spcPct val="120000"/>
              </a:lnSpc>
              <a:spcBef>
                <a:spcPts val="0"/>
              </a:spcBef>
              <a:buClr>
                <a:srgbClr val="86837F"/>
              </a:buClr>
              <a:buSzPct val="50000"/>
              <a:buFont typeface="Arial"/>
              <a:buChar char="•"/>
            </a:pPr>
            <a:r>
              <a:rPr lang="en-US" sz="3600" b="0" u="none" strike="noStrike" cap="none" dirty="0">
                <a:solidFill>
                  <a:srgbClr val="86837F"/>
                </a:solidFill>
                <a:latin typeface="Arial"/>
                <a:ea typeface="Arial"/>
                <a:cs typeface="Arial"/>
                <a:sym typeface="Arial"/>
              </a:rPr>
              <a:t>Parent Guild: support the school through events and programs, self-supporting organization</a:t>
            </a:r>
          </a:p>
          <a:p>
            <a:pPr marL="419100" marR="0" lvl="0" indent="-419100" algn="l" rtl="0">
              <a:lnSpc>
                <a:spcPct val="120000"/>
              </a:lnSpc>
              <a:spcBef>
                <a:spcPts val="2800"/>
              </a:spcBef>
              <a:buClr>
                <a:srgbClr val="86837F"/>
              </a:buClr>
              <a:buSzPct val="50000"/>
              <a:buFont typeface="Arial"/>
              <a:buChar char="•"/>
            </a:pPr>
            <a:r>
              <a:rPr lang="en-US" sz="3600" b="0" u="none" strike="noStrike" cap="none" dirty="0">
                <a:solidFill>
                  <a:srgbClr val="86837F"/>
                </a:solidFill>
                <a:latin typeface="Arial"/>
                <a:ea typeface="Arial"/>
                <a:cs typeface="Arial"/>
                <a:sym typeface="Arial"/>
              </a:rPr>
              <a:t>Parent Guild Committees: </a:t>
            </a:r>
            <a:r>
              <a:rPr lang="en-US" sz="3600" b="0" u="sng" strike="noStrike" cap="none" dirty="0">
                <a:solidFill>
                  <a:schemeClr val="hlink"/>
                </a:solidFill>
                <a:latin typeface="Arial"/>
                <a:ea typeface="Arial"/>
                <a:cs typeface="Arial"/>
                <a:sym typeface="Arial"/>
                <a:hlinkClick r:id="rId3"/>
              </a:rPr>
              <a:t>www.stmes.org/page.cfm?p=672</a:t>
            </a:r>
            <a:r>
              <a:rPr lang="en-US" sz="3600" b="0" u="none" strike="noStrike" cap="none" dirty="0">
                <a:solidFill>
                  <a:srgbClr val="86837F"/>
                </a:solidFill>
                <a:latin typeface="Arial"/>
                <a:ea typeface="Arial"/>
                <a:cs typeface="Arial"/>
                <a:sym typeface="Arial"/>
              </a:rPr>
              <a:t> </a:t>
            </a:r>
          </a:p>
          <a:p>
            <a:pPr marL="419100" marR="0" lvl="0" indent="-419100" algn="l" rtl="0">
              <a:lnSpc>
                <a:spcPct val="120000"/>
              </a:lnSpc>
              <a:spcBef>
                <a:spcPts val="2800"/>
              </a:spcBef>
              <a:buClr>
                <a:srgbClr val="86837F"/>
              </a:buClr>
              <a:buSzPct val="50000"/>
              <a:buFont typeface="Arial"/>
              <a:buChar char="•"/>
            </a:pPr>
            <a:r>
              <a:rPr lang="en-US" sz="3600" b="0" u="none" strike="noStrike" cap="none" dirty="0">
                <a:solidFill>
                  <a:srgbClr val="86837F"/>
                </a:solidFill>
                <a:latin typeface="Arial"/>
                <a:ea typeface="Arial"/>
                <a:cs typeface="Arial"/>
                <a:sym typeface="Arial"/>
              </a:rPr>
              <a:t>Booster Club: Parent Volunteers; Director of Athletics; fundraising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TotalTime>
  <Words>463</Words>
  <Application>Microsoft Macintosh PowerPoint</Application>
  <PresentationFormat>Custom</PresentationFormat>
  <Paragraphs>56</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Calibri Light</vt:lpstr>
      <vt:lpstr>Arial</vt:lpstr>
      <vt:lpstr>Office Theme</vt:lpstr>
      <vt:lpstr>St. Mark's Episcopal School</vt:lpstr>
      <vt:lpstr>Historical Background </vt:lpstr>
      <vt:lpstr>Historical Background </vt:lpstr>
      <vt:lpstr>Why St. Mark's?</vt:lpstr>
      <vt:lpstr>Campus Governance</vt:lpstr>
      <vt:lpstr>Campus Governance</vt:lpstr>
      <vt:lpstr>Enrollment, Growth, Achievement</vt:lpstr>
      <vt:lpstr>Political and Geographical Characteristics</vt:lpstr>
      <vt:lpstr>Family Involvement</vt:lpstr>
      <vt:lpstr>Professional Staff</vt:lpstr>
      <vt:lpstr>The St. Mark's Mission The community of St. Mark’s Episcopal School celebrates the uniqueness of each child. We are stewards of our students’ intellectual curiosity, faith, and passion for discovery. We cultivate joy, playfulness, and growth in a child-centered environment. http://www.stmes.org/cf_media/index.cfm?obj=16563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Mark's Episcopal School</dc:title>
  <cp:lastModifiedBy>Microsoft Office User</cp:lastModifiedBy>
  <cp:revision>6</cp:revision>
  <dcterms:modified xsi:type="dcterms:W3CDTF">2016-02-02T16:39:19Z</dcterms:modified>
</cp:coreProperties>
</file>