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4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E2956D3-79B0-5049-A435-767FFC163F31}" type="datetimeFigureOut">
              <a:rPr lang="en-US" smtClean="0"/>
              <a:t>6/29/14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E2956D3-79B0-5049-A435-767FFC163F31}" type="datetimeFigureOut">
              <a:rPr lang="en-US" smtClean="0"/>
              <a:t>6/29/14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7E69B-3CCE-3049-9A06-4FA33A1D21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E2956D3-79B0-5049-A435-767FFC163F31}" type="datetimeFigureOut">
              <a:rPr lang="en-US" smtClean="0"/>
              <a:t>6/29/14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7E69B-3CCE-3049-9A06-4FA33A1D21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2956D3-79B0-5049-A435-767FFC163F31}" type="datetimeFigureOut">
              <a:rPr lang="en-US" smtClean="0"/>
              <a:t>6/29/14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E69B-3CCE-3049-9A06-4FA33A1D21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2956D3-79B0-5049-A435-767FFC163F31}" type="datetimeFigureOut">
              <a:rPr lang="en-US" smtClean="0"/>
              <a:t>6/29/14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E69B-3CCE-3049-9A06-4FA33A1D21C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2956D3-79B0-5049-A435-767FFC163F31}" type="datetimeFigureOut">
              <a:rPr lang="en-US" smtClean="0"/>
              <a:t>6/29/14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E69B-3CCE-3049-9A06-4FA33A1D21C9}"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E2956D3-79B0-5049-A435-767FFC163F31}" type="datetimeFigureOut">
              <a:rPr lang="en-US" smtClean="0"/>
              <a:t>6/29/14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7E69B-3CCE-3049-9A06-4FA33A1D21C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E2956D3-79B0-5049-A435-767FFC163F31}" type="datetimeFigureOut">
              <a:rPr lang="en-US" smtClean="0"/>
              <a:t>6/29/14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E2956D3-79B0-5049-A435-767FFC163F31}" type="datetimeFigureOut">
              <a:rPr lang="en-US" smtClean="0"/>
              <a:t>6/29/14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BC87E69B-3CCE-3049-9A06-4FA33A1D21C9}"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E2956D3-79B0-5049-A435-767FFC163F31}" type="datetimeFigureOut">
              <a:rPr lang="en-US" smtClean="0"/>
              <a:t>6/29/14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7E69B-3CCE-3049-9A06-4FA33A1D21C9}"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BC87E69B-3CCE-3049-9A06-4FA33A1D21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E2956D3-79B0-5049-A435-767FFC163F31}" type="datetimeFigureOut">
              <a:rPr lang="en-US" smtClean="0"/>
              <a:t>6/29/14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7E69B-3CCE-3049-9A06-4FA33A1D21C9}"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E2956D3-79B0-5049-A435-767FFC163F31}" type="datetimeFigureOut">
              <a:rPr lang="en-US" smtClean="0"/>
              <a:t>6/29/14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BC87E69B-3CCE-3049-9A06-4FA33A1D21C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Response to Intervention</a:t>
            </a:r>
            <a:endParaRPr lang="en-US" dirty="0"/>
          </a:p>
        </p:txBody>
      </p:sp>
      <p:sp>
        <p:nvSpPr>
          <p:cNvPr id="3" name="Subtitle 2"/>
          <p:cNvSpPr>
            <a:spLocks noGrp="1"/>
          </p:cNvSpPr>
          <p:nvPr>
            <p:ph type="subTitle" idx="1"/>
          </p:nvPr>
        </p:nvSpPr>
        <p:spPr/>
        <p:txBody>
          <a:bodyPr/>
          <a:lstStyle/>
          <a:p>
            <a:r>
              <a:rPr lang="en-US" dirty="0" smtClean="0"/>
              <a:t>By: Lynden Haley</a:t>
            </a:r>
          </a:p>
          <a:p>
            <a:r>
              <a:rPr lang="en-US" dirty="0" smtClean="0"/>
              <a:t>EDSP 5319</a:t>
            </a:r>
            <a:endParaRPr lang="en-US" dirty="0"/>
          </a:p>
        </p:txBody>
      </p:sp>
    </p:spTree>
    <p:extLst>
      <p:ext uri="{BB962C8B-B14F-4D97-AF65-F5344CB8AC3E}">
        <p14:creationId xmlns:p14="http://schemas.microsoft.com/office/powerpoint/2010/main" val="155639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Intervention	</a:t>
            </a:r>
            <a:endParaRPr lang="en-US" dirty="0"/>
          </a:p>
        </p:txBody>
      </p:sp>
      <p:sp>
        <p:nvSpPr>
          <p:cNvPr id="3" name="Content Placeholder 2"/>
          <p:cNvSpPr>
            <a:spLocks noGrp="1"/>
          </p:cNvSpPr>
          <p:nvPr>
            <p:ph idx="1"/>
          </p:nvPr>
        </p:nvSpPr>
        <p:spPr/>
        <p:txBody>
          <a:bodyPr/>
          <a:lstStyle/>
          <a:p>
            <a:r>
              <a:rPr lang="en-US" dirty="0" smtClean="0"/>
              <a:t>In 2004 the face of special education was dramatically changed when the discrepancy model was replaced with Response to Intervention, a model that helped identify special education students with early intervention. </a:t>
            </a:r>
          </a:p>
          <a:p>
            <a:r>
              <a:rPr lang="en-US" dirty="0" smtClean="0"/>
              <a:t>RTI is a method of helping struggling learners by providing intervention early on. </a:t>
            </a:r>
          </a:p>
          <a:p>
            <a:r>
              <a:rPr lang="en-US" dirty="0" smtClean="0"/>
              <a:t>In contrast to the discrepancy model, RTI does not wait for a student to fail before identifying their learning differences, teachers begin intervening before a student gets irreparably behind. </a:t>
            </a:r>
            <a:endParaRPr lang="en-US" dirty="0"/>
          </a:p>
        </p:txBody>
      </p:sp>
    </p:spTree>
    <p:extLst>
      <p:ext uri="{BB962C8B-B14F-4D97-AF65-F5344CB8AC3E}">
        <p14:creationId xmlns:p14="http://schemas.microsoft.com/office/powerpoint/2010/main" val="274310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Tiers</a:t>
            </a:r>
            <a:endParaRPr lang="en-US" dirty="0"/>
          </a:p>
        </p:txBody>
      </p:sp>
      <p:sp>
        <p:nvSpPr>
          <p:cNvPr id="3" name="Content Placeholder 2"/>
          <p:cNvSpPr>
            <a:spLocks noGrp="1"/>
          </p:cNvSpPr>
          <p:nvPr>
            <p:ph idx="1"/>
          </p:nvPr>
        </p:nvSpPr>
        <p:spPr/>
        <p:txBody>
          <a:bodyPr>
            <a:normAutofit lnSpcReduction="10000"/>
          </a:bodyPr>
          <a:lstStyle/>
          <a:p>
            <a:r>
              <a:rPr lang="en-US" dirty="0" smtClean="0"/>
              <a:t>The RTI model is a tiered system wherein the teacher is the first to identify a problem and begins by implementing in class interventions while maintaining communication about progress with a student’s parents and special education staff. </a:t>
            </a:r>
          </a:p>
          <a:p>
            <a:r>
              <a:rPr lang="en-US" dirty="0" smtClean="0"/>
              <a:t>In tier 2 students are given specified interventions in the general education classroom. Students are still included in regular education classes, but they are given more one on one help from their teachers and their progress is closely monitored. </a:t>
            </a:r>
          </a:p>
          <a:p>
            <a:r>
              <a:rPr lang="en-US" dirty="0" smtClean="0"/>
              <a:t>In tier 3 testing is administered and students are moved to a special education class or labeled with their learning disability and then provided official accommodations. </a:t>
            </a:r>
            <a:endParaRPr lang="en-US" dirty="0"/>
          </a:p>
        </p:txBody>
      </p:sp>
    </p:spTree>
    <p:extLst>
      <p:ext uri="{BB962C8B-B14F-4D97-AF65-F5344CB8AC3E}">
        <p14:creationId xmlns:p14="http://schemas.microsoft.com/office/powerpoint/2010/main" val="113488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Tiers</a:t>
            </a:r>
            <a:endParaRPr lang="en-US" dirty="0"/>
          </a:p>
        </p:txBody>
      </p:sp>
      <p:pic>
        <p:nvPicPr>
          <p:cNvPr id="7" name="Content Placeholder 6" descr="img_threetierpyramid.gif"/>
          <p:cNvPicPr>
            <a:picLocks noGrp="1" noChangeAspect="1"/>
          </p:cNvPicPr>
          <p:nvPr>
            <p:ph idx="1"/>
          </p:nvPr>
        </p:nvPicPr>
        <p:blipFill>
          <a:blip r:embed="rId2">
            <a:extLst>
              <a:ext uri="{28A0092B-C50C-407E-A947-70E740481C1C}">
                <a14:useLocalDpi xmlns:a14="http://schemas.microsoft.com/office/drawing/2010/main" val="0"/>
              </a:ext>
            </a:extLst>
          </a:blip>
          <a:srcRect l="-39026" r="-39026"/>
          <a:stretch>
            <a:fillRect/>
          </a:stretch>
        </p:blipFill>
        <p:spPr>
          <a:xfrm>
            <a:off x="-569437" y="700743"/>
            <a:ext cx="10285808" cy="5642069"/>
          </a:xfrm>
        </p:spPr>
      </p:pic>
      <p:sp>
        <p:nvSpPr>
          <p:cNvPr id="6" name="Rectangle 5"/>
          <p:cNvSpPr/>
          <p:nvPr/>
        </p:nvSpPr>
        <p:spPr>
          <a:xfrm>
            <a:off x="2286000" y="31058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75097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RTI?</a:t>
            </a:r>
            <a:endParaRPr lang="en-US" dirty="0"/>
          </a:p>
        </p:txBody>
      </p:sp>
      <p:sp>
        <p:nvSpPr>
          <p:cNvPr id="3" name="Content Placeholder 2"/>
          <p:cNvSpPr>
            <a:spLocks noGrp="1"/>
          </p:cNvSpPr>
          <p:nvPr>
            <p:ph idx="1"/>
          </p:nvPr>
        </p:nvSpPr>
        <p:spPr/>
        <p:txBody>
          <a:bodyPr/>
          <a:lstStyle/>
          <a:p>
            <a:r>
              <a:rPr lang="en-US" dirty="0"/>
              <a:t>RTI is a model that allows students to receive additional support, whether they are labeled with a specific disability or not. </a:t>
            </a:r>
            <a:endParaRPr lang="en-US" dirty="0" smtClean="0"/>
          </a:p>
          <a:p>
            <a:r>
              <a:rPr lang="en-US" dirty="0" smtClean="0"/>
              <a:t>The </a:t>
            </a:r>
            <a:r>
              <a:rPr lang="en-US" dirty="0"/>
              <a:t>RTI model has leveled the educational playing field by allowing all students to receive additional help whenever they need it. </a:t>
            </a:r>
            <a:endParaRPr lang="en-US" dirty="0" smtClean="0"/>
          </a:p>
          <a:p>
            <a:r>
              <a:rPr lang="en-US"/>
              <a:t>If intervention can be practiced early with a child, errors can be prevented from the start and students have a greater chance of success. </a:t>
            </a:r>
            <a:endParaRPr lang="en-US"/>
          </a:p>
        </p:txBody>
      </p:sp>
    </p:spTree>
    <p:extLst>
      <p:ext uri="{BB962C8B-B14F-4D97-AF65-F5344CB8AC3E}">
        <p14:creationId xmlns:p14="http://schemas.microsoft.com/office/powerpoint/2010/main" val="260392873"/>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36</TotalTime>
  <Words>274</Words>
  <Application>Microsoft Macintosh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Advantage</vt:lpstr>
      <vt:lpstr>Response to Intervention</vt:lpstr>
      <vt:lpstr>Response to Intervention </vt:lpstr>
      <vt:lpstr>Tiers</vt:lpstr>
      <vt:lpstr>Tiers</vt:lpstr>
      <vt:lpstr>Why RTI?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Intervention</dc:title>
  <dc:creator>Lynden Haley</dc:creator>
  <cp:lastModifiedBy>Lynden Haley</cp:lastModifiedBy>
  <cp:revision>4</cp:revision>
  <dcterms:created xsi:type="dcterms:W3CDTF">2014-06-30T01:31:19Z</dcterms:created>
  <dcterms:modified xsi:type="dcterms:W3CDTF">2014-06-30T02:07:54Z</dcterms:modified>
</cp:coreProperties>
</file>